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47" r:id="rId2"/>
    <p:sldId id="571" r:id="rId3"/>
    <p:sldId id="2556" r:id="rId4"/>
    <p:sldId id="2557" r:id="rId5"/>
    <p:sldId id="2558" r:id="rId6"/>
  </p:sldIdLst>
  <p:sldSz cx="12192000" cy="6858000"/>
  <p:notesSz cx="7010400" cy="92964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th-TH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th-TH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17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37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3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35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4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9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75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1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2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67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8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9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38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1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AABF-ABB6-49E8-B8E6-01C0964E751C}" type="datetimeFigureOut">
              <a:rPr lang="th-TH" smtClean="0"/>
              <a:pPr/>
              <a:t>30/01/68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4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708523"/>
            <a:ext cx="10694019" cy="4480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ด้านที่ 1. การจัดบริการสาธารณะด้านการศึกษา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หน่วยรับงบประมาณ 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เทศบาลนครขอนแก่น</a:t>
            </a:r>
            <a:br>
              <a:rPr lang="th-TH" sz="3600" b="1" dirty="0"/>
            </a:br>
            <a:r>
              <a:rPr lang="th-TH" sz="2800" b="1" dirty="0"/>
              <a:t>1) ค่าครุภัณฑ์ 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เครื่องคอมพิวเตอร์สำหรับงานสำนักงาน  สำหรับห้องเรียนคอมพิวเตอร์ โรงเรียนเทศบาลวัดกลาง </a:t>
            </a:r>
            <a:br>
              <a:rPr lang="th-TH" sz="2800" b="1" dirty="0">
                <a:solidFill>
                  <a:srgbClr val="FF0000"/>
                </a:solidFill>
              </a:rPr>
            </a:br>
            <a:r>
              <a:rPr lang="th-TH" sz="2800" b="1" dirty="0">
                <a:solidFill>
                  <a:srgbClr val="FF0000"/>
                </a:solidFill>
              </a:rPr>
              <a:t>เทศบาลนครขอนแก่น ตำบลในเมือง อำเภอเมืองขอนแก่น จังหวัดขอนแก่น</a:t>
            </a:r>
            <a:br>
              <a:rPr lang="th-TH" sz="2800" b="1" dirty="0"/>
            </a:br>
            <a:r>
              <a:rPr lang="th-TH" sz="2800" b="1" dirty="0"/>
              <a:t>จำนวน   50   เครื่อง   เครื่องละ  20,000 บาท   รวมเป็นเงิน </a:t>
            </a:r>
            <a:r>
              <a:rPr lang="en-US" sz="2800" b="1" dirty="0">
                <a:latin typeface="Angsana New" panose="02020603050405020304" pitchFamily="18" charset="-34"/>
              </a:rPr>
              <a:t> 1,000,000 </a:t>
            </a:r>
            <a:r>
              <a:rPr lang="th-TH" sz="2800" b="1" dirty="0">
                <a:latin typeface="Angsana New" panose="02020603050405020304" pitchFamily="18" charset="-34"/>
              </a:rPr>
              <a:t> </a:t>
            </a:r>
            <a:r>
              <a:rPr lang="th-TH" sz="2800" b="1" dirty="0"/>
              <a:t>บาท</a:t>
            </a:r>
            <a:endParaRPr lang="th-TH" sz="2800" b="1" dirty="0"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52" y="385509"/>
            <a:ext cx="2063293" cy="2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949" y="377190"/>
            <a:ext cx="7920038" cy="8207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หลักการและเหตุผล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82" y="258663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เนื่องจากการจัดการเรียนรู้รายวิชาเทคโนโลยีสารสนเทศ  ห้องปฏิบัติการนับว่าเป็นแหล่งเรียนรู้ที่สำคัญอย่างยิ่ง  เพราะจะทำให้ผู้เรียนได้เรียนรู้จากประสบการณ์จริง  ได้ปฏิบัติด้วยตนเองตามศักยภาพของผู้เรียน พัฒนาผู้เรียนให้สามารถใช้เทคโนโลยีและสารสนเทศในการเรียนรู้ตามศักยภาพ  และส่งเสริมการจัดบรรยากาศ สิ่งแวดล้อมที่เอื้อต่อการเรียนรู้  กลุ่มสาระการเรียนรู้วิทยาศาสตร์และเทคโนโลยี  จึงตระหนักถึงบทบาทและความสำคัญของการใช้เทคโนโลยีทางด้านคอมพิวเตอร์ในการจัดการเรียนรู้ในห้องปฏิบัติการ จึงมีความต้องการที่จะมุ่งเน้นพัฒนาอุปกรณ์ของผู้เรียนให้ดียิ่งขึ้น  เพื่อเป็นการส่งเสริมและยกระดับมาตรฐานการเรียนการสอนวิชาเทคโนโลยีสารสนเทศทางให้มีความก้าวหน้าและสอดรับกับการเปลี่ยนแปลงที่เกิดขึ้นอย่างรวดเร็วในปัจจุบัน  อีกทั้งเครื่องคอมพิวเตอร์ที่ใช้ในการเรียนการสอน  มีระบบปฏิบัติการที่ล้าสมัยหน่วยความจำน้อยทำให้ไม่สามารถใช้งานบางโปรแกรมได้      บางเครื่องชำรุดเปิดใช้งานไม่ได้ทำให้มีจำนวนไม่เพียงพอต่อการเรียนการสอน  จึงต้องมีการจัดซื้อเพิ่มเติมเพื่อให้เพียงพอกับจำนวนผู้ใช้งาน</a:t>
            </a:r>
          </a:p>
          <a:p>
            <a:endParaRPr lang="th-TH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294302"/>
            <a:ext cx="7920038" cy="7494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วัตถุประสงค์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40138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13" y="2021159"/>
            <a:ext cx="9765773" cy="40562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ห้องปฏิบัติการคอมพิวเตอร์มีคอมพิวเตอร์ที่มีประสิทธิภาพในการจัดการเรียนรู้แก่นักเรียนโรงเรียนเทศบาลวัดกลางได้อย่างเพียงพอ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เพื่อให้นักเรียนได้ใช้ห้องปฏิบัติการคอมพิวเตอร์ที่ทันสมัยในการปฏิบัติงานตามกิจกรรมการเรียนรู้  การพัฒนาความรู้ตามหลักสูตร  และการพัฒนาตนเอง</a:t>
            </a:r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9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385666"/>
            <a:ext cx="7920038" cy="7116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เป้าหมายการดำเนินการ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6" y="212576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1611631"/>
            <a:ext cx="10972800" cy="4525963"/>
          </a:xfrm>
        </p:spPr>
        <p:txBody>
          <a:bodyPr/>
          <a:lstStyle/>
          <a:p>
            <a:pPr marL="0" lvl="0" indent="0" algn="l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เป้าหมายเชิงปริมาณ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0" algn="thaiDist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ห้องปฏิบัติการคอมพิวเตอร์มีเครื่องคอมพิวเตอร์จำนวน  50  ชุด ที่มีประสิทธิภาพในการจัดการเรียนรู้แก่นักเรียนโรงเรียนเทศบาลวัดกลางอย่างเพียงพอกับจำนวนผู้ใช้งา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thaiDist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เป้าหมายเชิงคุณภาพ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0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นักเรียนมีผลสัมฤทธิ์ทางการเรียนในรายวิชาเทคโนโลยีสารสนเทศสูงขึ้น</a:t>
            </a:r>
            <a:endParaRPr lang="th-TH" sz="2000" dirty="0"/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1,000,000  บาท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738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212576"/>
            <a:ext cx="7920038" cy="8597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br>
              <a:rPr lang="th-TH" sz="3200" b="1" dirty="0"/>
            </a:br>
            <a:r>
              <a:rPr lang="th-TH" sz="3200" b="1" dirty="0"/>
              <a:t>ภาพถ่ายห้องเรียน และบริเวณพื้นที่ที่จะทำการติดตั้งชุดอุปกรณ์</a:t>
            </a:r>
            <a:br>
              <a:rPr lang="th-TH" sz="3200" b="1" dirty="0"/>
            </a:br>
            <a:endParaRPr lang="th-TH" sz="3200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13545"/>
            <a:ext cx="1031647" cy="1057794"/>
          </a:xfrm>
          <a:prstGeom prst="rect">
            <a:avLst/>
          </a:prstGeom>
        </p:spPr>
      </p:pic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4745153C-44C7-4BD3-A02B-3E3A1484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6" y="1451610"/>
            <a:ext cx="5157575" cy="290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8B2ABA8-8C59-4449-A42A-1D6624C01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36" y="4562289"/>
            <a:ext cx="2817404" cy="2083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83ADF31-E5EA-4BE9-B70D-E6FEEF58C8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21" y="3765630"/>
            <a:ext cx="3894873" cy="2879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D9E092F-42C2-4A2B-9A12-93318E6B5C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02" y="1757185"/>
            <a:ext cx="3411160" cy="2596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34930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363</Words>
  <Application>Microsoft Office PowerPoint</Application>
  <PresentationFormat>แบบจอกว้าง</PresentationFormat>
  <Paragraphs>17</Paragraphs>
  <Slides>5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Calibri</vt:lpstr>
      <vt:lpstr>Arial</vt:lpstr>
      <vt:lpstr>Angsana New</vt:lpstr>
      <vt:lpstr>Cordia New</vt:lpstr>
      <vt:lpstr>TH SarabunPSK</vt:lpstr>
      <vt:lpstr>ชุดรูปแบบของ Office</vt:lpstr>
      <vt:lpstr> เงินอุดหนุนเฉพาะกิจ ด้านที่ 1. การจัดบริการสาธารณะด้านการศึกษา หน่วยรับงบประมาณ  เทศบาลนครขอนแก่น 1) ค่าครุภัณฑ์  เครื่องคอมพิวเตอร์สำหรับงานสำนักงาน  สำหรับห้องเรียนคอมพิวเตอร์ โรงเรียนเทศบาลวัดกลาง  เทศบาลนครขอนแก่น ตำบลในเมือง อำเภอเมืองขอนแก่น จังหวัดขอนแก่น จำนวน   50   เครื่อง   เครื่องละ  20,000 บาท   รวมเป็นเงิน  1,000,000  บาท</vt:lpstr>
      <vt:lpstr>หลักการและเหตุผล</vt:lpstr>
      <vt:lpstr>วัตถุประสงค์</vt:lpstr>
      <vt:lpstr>เป้าหมายการดำเนินการ</vt:lpstr>
      <vt:lpstr> ภาพถ่ายห้องเรียน และบริเวณพื้นที่ที่จะทำการติดตั้งชุดอุปกรณ์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เงินอุดหนุนเฉพาะกิจ 1) ค่าครุภัณฑ์  1.1) เงินอุดหนุนค่าครุภัณฑ์การจัดการสิ่งปฏิกูลและมูลฝอย     รถบรรทุกขยะ ขนาด 6 ตัน 6 ล้อ ปริมาตรกระบอกสูบไม่ต่ำกว่า 6,000 ซีซี หรือกำลังเครื่องยนต์สูงสุดไม่ต่ำกว่า 170 กิโลวัตต์ แบบอัดท้าย       คันละ 2,500,000บาท จำนวน 5 คัน รวมเป็นเงิน 12,500,000 บาท</dc:title>
  <dc:creator>Lenovo</dc:creator>
  <cp:lastModifiedBy>User</cp:lastModifiedBy>
  <cp:revision>20</cp:revision>
  <cp:lastPrinted>2024-07-23T18:03:50Z</cp:lastPrinted>
  <dcterms:modified xsi:type="dcterms:W3CDTF">2025-01-30T08:57:20Z</dcterms:modified>
</cp:coreProperties>
</file>