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47" r:id="rId2"/>
    <p:sldId id="571" r:id="rId3"/>
    <p:sldId id="2556" r:id="rId4"/>
    <p:sldId id="2557" r:id="rId5"/>
    <p:sldId id="2558" r:id="rId6"/>
  </p:sldIdLst>
  <p:sldSz cx="12192000" cy="6858000"/>
  <p:notesSz cx="7010400" cy="92964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th-TH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th-TH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717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dirty="0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2379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35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35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64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9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675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41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02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367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80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39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38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318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AABF-ABB6-49E8-B8E6-01C0964E751C}" type="datetimeFigureOut">
              <a:rPr lang="th-TH" smtClean="0"/>
              <a:pPr/>
              <a:t>22/04/68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949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708523"/>
            <a:ext cx="10694019" cy="4480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ด้านที่ 1. การจัดบริการสาธารณะด้านการศึกษา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หน่วยรับงบประมาณ 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เทศบาลนครขอนแก่น</a:t>
            </a:r>
            <a:br>
              <a:rPr lang="th-TH" sz="3600" b="1" dirty="0"/>
            </a:br>
            <a:r>
              <a:rPr lang="th-TH" sz="2800" b="1" dirty="0"/>
              <a:t>1) ค่าครุภัณฑ์ 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เครื่องฉายภาพ 3 มิติ สำหรับห้องเรียน </a:t>
            </a:r>
            <a:r>
              <a:rPr lang="en-US" sz="2800" b="1" dirty="0">
                <a:solidFill>
                  <a:srgbClr val="FF0000"/>
                </a:solidFill>
              </a:rPr>
              <a:t>Smart Classroom </a:t>
            </a:r>
            <a:r>
              <a:rPr lang="th-TH" sz="2800" b="1" dirty="0">
                <a:solidFill>
                  <a:srgbClr val="FF0000"/>
                </a:solidFill>
              </a:rPr>
              <a:t>โรงเรียนเทศบาลสวนสนุก เทศบาลนครขอนแก่น ตำบลในเมือง อำเภอเมืองขอนแก่น จังหวัดขอนแก่น</a:t>
            </a:r>
            <a:br>
              <a:rPr lang="th-TH" sz="2800" b="1" dirty="0"/>
            </a:br>
            <a:r>
              <a:rPr lang="th-TH" sz="2800" b="1" dirty="0"/>
              <a:t>จำนวน  12  เครื่อง   เครื่องละ 19,900 บาท   รวมเป็นเงิน </a:t>
            </a:r>
            <a:r>
              <a:rPr lang="en-US" sz="2800" b="1" dirty="0">
                <a:latin typeface="Angsana New" panose="02020603050405020304" pitchFamily="18" charset="-34"/>
              </a:rPr>
              <a:t> 238,800 </a:t>
            </a:r>
            <a:r>
              <a:rPr lang="th-TH" sz="2800" b="1" dirty="0">
                <a:latin typeface="Angsana New" panose="02020603050405020304" pitchFamily="18" charset="-34"/>
              </a:rPr>
              <a:t> </a:t>
            </a:r>
            <a:r>
              <a:rPr lang="th-TH" sz="2800" b="1" dirty="0"/>
              <a:t>บาท</a:t>
            </a:r>
            <a:endParaRPr lang="th-TH" sz="2800" b="1" dirty="0"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52" y="385509"/>
            <a:ext cx="2063293" cy="2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229" y="495716"/>
            <a:ext cx="7920038" cy="82074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หลักการและเหตุผล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82" y="377189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5941"/>
            <a:ext cx="10972800" cy="4880609"/>
          </a:xfrm>
        </p:spPr>
        <p:txBody>
          <a:bodyPr>
            <a:normAutofit fontScale="77500" lnSpcReduction="20000"/>
          </a:bodyPr>
          <a:lstStyle/>
          <a:p>
            <a:pPr marL="0" lvl="0" indent="0" algn="thaiDist">
              <a:buNone/>
            </a:pP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ด้วยโรงเรียนเทศบาลสวนสนุก เป็นโรงเรียนที่จัดการเรียนการสอน ตั้งแต่ระดับชั้นประถมศึกษาปีที่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1-6</a:t>
            </a: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มีจำนวนนักเรียน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2,453</a:t>
            </a: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 มีจำนวนห้องเรียน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ห้องเรียน ที่ต้องใช้อุปกรณ์ทางด้านเทคโนโลยี เพื่อใช้ในการส่งเสริมการเรียนการสอน การสร้างงานวิจัย นวัตกรรมและงานสร้างสรรค์ ซึ่งในแต่ละห้องเรียนจำเป็นต้องมีอุปกรณ์ในการนำเสนอข้อมูลเพื่อใช้ถ่ายทอด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การสอนให้กับนักเรียน โดยปัจจุบันเ</a:t>
            </a:r>
            <a:r>
              <a:rPr lang="th-TH" sz="4200" spc="-2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ครื่อ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งม</a:t>
            </a:r>
            <a:r>
              <a:rPr lang="th-TH" sz="4200" spc="-2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ัล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ติมิเดียโปรเจ</a:t>
            </a:r>
            <a:r>
              <a:rPr lang="th-TH" sz="4200" spc="-2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็คเต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อร</a:t>
            </a:r>
            <a:r>
              <a:rPr lang="th-TH" sz="4200" spc="-20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์ข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องโรงเรียนมีจำนวน</a:t>
            </a:r>
            <a:r>
              <a:rPr lang="en-US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4200" spc="-20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ห้องเรียน ซึ่งไม่เพียงพอต่อการใช้งาน</a:t>
            </a:r>
            <a:r>
              <a:rPr lang="th-TH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และความต้องการของครูและนักเรียน ดังนั้น ทางโรงเรียนเทศบาลสวนสนุก จึงมีความจำเป็นอย่างยิ่งที่ต้องมีการจัดหา เครื่องฉายภาพ 3 มิติ ราคาเครื่องละ 19,900 บาท จำนวน 12 เครื่อง ให้เพียงพอต่อความต้องการของผู้เรียนเพิ่มประสิทธิภาพการจัดการเรียนการสอนเพื่อเป็นการพัฒนาคุณภาพทางการศึกษา โดยใช้เทคโนโลยีในการเสริมสร้างองค์ความรู้และพัฒนาทักษะของเด็กให้สอดคล้องกับการพัฒนาศักยภาพคนและยกระดับคุณภาพการเรียนรู้ ให้มีคุณภาพและเท่าเทียมอย่างมีมาตรฐาน และสอดคล้องต่อการเปลี่ยนแปลงของโลกในศตวรรษที่ </a:t>
            </a:r>
            <a:r>
              <a:rPr lang="en-US" sz="4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th-TH" sz="4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294302"/>
            <a:ext cx="7920038" cy="7494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วัตถุประสงค์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40138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996" y="2235402"/>
            <a:ext cx="9811623" cy="2387196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เพื่อจัดหาเครื่องฉายภาพ 3 มิติ จำนวน 12 เครื่อง เครื่องละ 19,900 บาท 	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เพื่อเพิ่มประสิทธิภาพการจัดการเรียนการสอน</a:t>
            </a:r>
          </a:p>
          <a:p>
            <a:pPr marL="514350" indent="-514350">
              <a:buFont typeface="+mj-lt"/>
              <a:buAutoNum type="arabicPeriod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9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385666"/>
            <a:ext cx="7920038" cy="7116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เป้าหมายการดำเนินการ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6" y="212576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เป้าหมายเชิงปริมาณ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เครื่องฉายภาพ 3 มิติ จำนวน 12 เครื่อง ราคาเครื่องละ 19,900 บาท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buFontTx/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เป้าหมายเชิงคุณภาพ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โรงเรียนมีเครื่องฉายภาพ 3 มิติ เพิ่มประสิทธิภาพในการจัดการเรียนรู้ของผู้เรียน และเพียงพอกับความต้องการในการจัดการเรียนการสอน</a:t>
            </a:r>
          </a:p>
          <a:p>
            <a:pPr lvl="0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238,800 บาท	</a:t>
            </a:r>
          </a:p>
          <a:p>
            <a:pPr lvl="0"/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7385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836" y="212576"/>
            <a:ext cx="7920038" cy="10577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br>
              <a:rPr lang="th-TH" sz="3200" b="1" dirty="0"/>
            </a:br>
            <a:r>
              <a:rPr lang="th-TH" sz="3200" b="1" dirty="0"/>
              <a:t>ภาพถ่ายห้องเรียน และบริเวณพื้นที่ที่จะทำการติดตั้งชุดอุปกรณ์ (ภาพถ่ายอาคารเรียนหลังใหม่ )</a:t>
            </a:r>
            <a:br>
              <a:rPr lang="th-TH" sz="3200" b="1" dirty="0"/>
            </a:br>
            <a:endParaRPr lang="th-TH" sz="3200" b="1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36" y="212576"/>
            <a:ext cx="1031647" cy="1057794"/>
          </a:xfrm>
          <a:prstGeom prst="rect">
            <a:avLst/>
          </a:prstGeom>
        </p:spPr>
      </p:pic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A8756C27-5DE0-4F2A-8844-B976C3E6C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23" y="1433024"/>
            <a:ext cx="3364167" cy="252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6B98F6D-7767-45ED-8965-6E1979962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28" y="1526559"/>
            <a:ext cx="3301256" cy="243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AE70DAB-FB23-4960-A3DC-8BF3893B1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56" y="4209307"/>
            <a:ext cx="3301256" cy="243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92A9B4D-139A-4B15-888A-E6377572AF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07" y="4120551"/>
            <a:ext cx="3248167" cy="252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834930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361</Words>
  <Application>Microsoft Office PowerPoint</Application>
  <PresentationFormat>แบบจอกว้าง</PresentationFormat>
  <Paragraphs>17</Paragraphs>
  <Slides>5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Angsana New</vt:lpstr>
      <vt:lpstr>Arial</vt:lpstr>
      <vt:lpstr>TH SarabunPSK</vt:lpstr>
      <vt:lpstr>Calibri</vt:lpstr>
      <vt:lpstr>ชุดรูปแบบของ Office</vt:lpstr>
      <vt:lpstr> เงินอุดหนุนเฉพาะกิจ ด้านที่ 1. การจัดบริการสาธารณะด้านการศึกษา หน่วยรับงบประมาณ  เทศบาลนครขอนแก่น 1) ค่าครุภัณฑ์  เครื่องฉายภาพ 3 มิติ สำหรับห้องเรียน Smart Classroom โรงเรียนเทศบาลสวนสนุก เทศบาลนครขอนแก่น ตำบลในเมือง อำเภอเมืองขอนแก่น จังหวัดขอนแก่น จำนวน  12  เครื่อง   เครื่องละ 19,900 บาท   รวมเป็นเงิน  238,800  บาท</vt:lpstr>
      <vt:lpstr>หลักการและเหตุผล</vt:lpstr>
      <vt:lpstr>วัตถุประสงค์</vt:lpstr>
      <vt:lpstr>เป้าหมายการดำเนินการ</vt:lpstr>
      <vt:lpstr> ภาพถ่ายห้องเรียน และบริเวณพื้นที่ที่จะทำการติดตั้งชุดอุปกรณ์ (ภาพถ่ายอาคารเรียนหลังใหม่ 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เงินอุดหนุนเฉพาะกิจ 1) ค่าครุภัณฑ์  1.1) เงินอุดหนุนค่าครุภัณฑ์การจัดการสิ่งปฏิกูลและมูลฝอย     รถบรรทุกขยะ ขนาด 6 ตัน 6 ล้อ ปริมาตรกระบอกสูบไม่ต่ำกว่า 6,000 ซีซี หรือกำลังเครื่องยนต์สูงสุดไม่ต่ำกว่า 170 กิโลวัตต์ แบบอัดท้าย       คันละ 2,500,000บาท จำนวน 5 คัน รวมเป็นเงิน 12,500,000 บาท</dc:title>
  <dc:creator>Lenovo</dc:creator>
  <cp:lastModifiedBy>User</cp:lastModifiedBy>
  <cp:revision>20</cp:revision>
  <cp:lastPrinted>2024-07-23T18:03:50Z</cp:lastPrinted>
  <dcterms:modified xsi:type="dcterms:W3CDTF">2025-04-22T04:30:33Z</dcterms:modified>
</cp:coreProperties>
</file>