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48" r:id="rId2"/>
    <p:sldId id="2498" r:id="rId3"/>
    <p:sldId id="2491" r:id="rId4"/>
    <p:sldId id="2500" r:id="rId5"/>
    <p:sldId id="2501" r:id="rId6"/>
    <p:sldId id="2499" r:id="rId7"/>
    <p:sldId id="2496" r:id="rId8"/>
    <p:sldId id="2502" r:id="rId9"/>
    <p:sldId id="2555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27132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235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202263CB-AEE2-41D7-BCCE-7C59C4864875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F03C624-4185-4C5F-9D9C-EDCAED4E0E6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970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3C624-4185-4C5F-9D9C-EDCAED4E0E65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88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92716868-645E-4CFB-A4CE-4A3EA4281F77}" type="slidenum">
              <a:rPr lang="th-TH" altLang="th-TH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9</a:t>
            </a:fld>
            <a:endParaRPr lang="th-TH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721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4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83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3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8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3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9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1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7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79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38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496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AABF-ABB6-49E8-B8E6-01C0964E751C}" type="datetimeFigureOut">
              <a:rPr lang="th-TH" smtClean="0"/>
              <a:pPr/>
              <a:t>19/07/67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0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8" y="2562357"/>
            <a:ext cx="7913076" cy="349160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</a:t>
            </a:r>
            <a:br>
              <a:rPr lang="th-TH" sz="3600" b="1" dirty="0"/>
            </a:br>
            <a:r>
              <a:rPr lang="th-TH" sz="2800" b="1" dirty="0"/>
              <a:t>1) สิ่งก่อสร้าง</a:t>
            </a:r>
            <a:r>
              <a:rPr lang="en-US" sz="2800" b="1" dirty="0"/>
              <a:t> </a:t>
            </a:r>
            <a:r>
              <a:rPr lang="th-TH" sz="2800" b="1" dirty="0"/>
              <a:t>ที่มีราคาต่อหน่วยต่ำกว่า 10 ล้านบาท 1 รายการ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1.1) เงินอุดหนุนค่าสิ่งก่อสร้างการจัดบริการสาธารณะด้านโครงสร้างพื้นฐาน</a:t>
            </a:r>
            <a:r>
              <a:rPr lang="th-TH" sz="2800" b="1" dirty="0" err="1">
                <a:solidFill>
                  <a:srgbClr val="FF0000"/>
                </a:solidFill>
              </a:rPr>
              <a:t>อื่นๆ</a:t>
            </a:r>
            <a:br>
              <a:rPr lang="th-TH" sz="2800" b="1" dirty="0">
                <a:solidFill>
                  <a:srgbClr val="FF0000"/>
                </a:solidFill>
              </a:rPr>
            </a:br>
            <a:r>
              <a:rPr lang="en-US" sz="2800" b="1" dirty="0"/>
              <a:t>    </a:t>
            </a:r>
            <a:r>
              <a:rPr lang="th-TH" sz="2800" b="1" dirty="0"/>
              <a:t>ปรับปรุงประตูเมืองพร้อมภูมิทัศน์ ถนนศรีจันทร์ ช่วงตัดถนนมิตรภาพ ถึง แยกซอย</a:t>
            </a:r>
            <a:r>
              <a:rPr lang="th-TH" sz="2800" b="1" dirty="0" err="1"/>
              <a:t>สุภธี</a:t>
            </a:r>
            <a:r>
              <a:rPr lang="th-TH" sz="2800" b="1" dirty="0"/>
              <a:t>ระ และถนนรอบศาลหลักเมือง ตำบลในเมือง อำเภอเมือง จังหวัดขอนแก่น 1 แห่ง </a:t>
            </a:r>
            <a:br>
              <a:rPr lang="th-TH" sz="2800" b="1" dirty="0"/>
            </a:br>
            <a:r>
              <a:rPr lang="th-TH" sz="2800" b="1" dirty="0">
                <a:solidFill>
                  <a:srgbClr val="FF0000"/>
                </a:solidFill>
              </a:rPr>
              <a:t>เป็นเงิน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</a:rPr>
              <a:t>9,950,000</a:t>
            </a:r>
            <a:r>
              <a:rPr lang="th-TH" sz="2800" b="1" dirty="0">
                <a:solidFill>
                  <a:srgbClr val="FF0000"/>
                </a:solidFill>
              </a:rPr>
              <a:t> บาท</a:t>
            </a:r>
            <a:endParaRPr lang="th-TH" sz="2800" b="1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53" y="663453"/>
            <a:ext cx="2063293" cy="2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10">
            <a:extLst>
              <a:ext uri="{FF2B5EF4-FFF2-40B4-BE49-F238E27FC236}">
                <a16:creationId xmlns:a16="http://schemas.microsoft.com/office/drawing/2014/main" id="{DA326D7F-001D-4C78-A6A7-18393AFEF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35741"/>
              </p:ext>
            </p:extLst>
          </p:nvPr>
        </p:nvGraphicFramePr>
        <p:xfrm>
          <a:off x="179512" y="1145312"/>
          <a:ext cx="8771447" cy="548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957">
                  <a:extLst>
                    <a:ext uri="{9D8B030D-6E8A-4147-A177-3AD203B41FA5}">
                      <a16:colId xmlns:a16="http://schemas.microsoft.com/office/drawing/2014/main" val="2888012979"/>
                    </a:ext>
                  </a:extLst>
                </a:gridCol>
                <a:gridCol w="1315717">
                  <a:extLst>
                    <a:ext uri="{9D8B030D-6E8A-4147-A177-3AD203B41FA5}">
                      <a16:colId xmlns:a16="http://schemas.microsoft.com/office/drawing/2014/main" val="3844066673"/>
                    </a:ext>
                  </a:extLst>
                </a:gridCol>
                <a:gridCol w="3654770">
                  <a:extLst>
                    <a:ext uri="{9D8B030D-6E8A-4147-A177-3AD203B41FA5}">
                      <a16:colId xmlns:a16="http://schemas.microsoft.com/office/drawing/2014/main" val="1545153865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3433202501"/>
                    </a:ext>
                  </a:extLst>
                </a:gridCol>
              </a:tblGrid>
              <a:tr h="87419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รายการ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งบประมาณ (บาท)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รายละเอียดโครงการ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แผนปี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94263"/>
                  </a:ext>
                </a:extLst>
              </a:tr>
              <a:tr h="4607542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ปรับปรุงประตูเมืองพร้อมภูมิทัศน์ ถนนศรีจันทร์ ช่วงตัดถนนมิตรภาพ ถึง แยกซอย</a:t>
                      </a:r>
                      <a:r>
                        <a:rPr lang="th-TH" sz="2400" b="1" dirty="0" err="1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สุภธี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+mj-cs"/>
                        </a:rPr>
                        <a:t>ระ และถนนรอบศาลหลักเมือง ตำบลในเมือง อำเภอเมือง จังหวัดขอนแก่น 1 แห่ง </a:t>
                      </a:r>
                      <a:endParaRPr lang="th-TH" sz="2400" b="0" dirty="0">
                        <a:solidFill>
                          <a:srgbClr val="FF0000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+mj-cs"/>
                        </a:rPr>
                        <a:t>9,950,000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ทำการก่อสร้างปรับปรุงประตูเมืองพร้อมภูมิทัศน์ถนนศรีจันทร์ (ช่วงตัดถนนมิตรภาพถึงแยกซอย</a:t>
                      </a:r>
                      <a:r>
                        <a:rPr lang="th-TH" sz="1800" kern="1200" dirty="0" err="1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สุภธี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ระและถนนรอบศาลหลักเมืองตามรายละเอียดดังต่อไปนี้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งานปรับปรุงอาคารประตูเมืองขอนแก่น 1 หลัง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งานปรับปรุงผิวจราจรและงานบำรุงรักษาทางถนนศรีจันทร์ (ช่วงตัดถนนมิตรภาพถึงแยกซอย</a:t>
                      </a:r>
                      <a:r>
                        <a:rPr lang="th-TH" sz="1800" kern="1200" dirty="0" err="1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สุภธี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ระและถนนรอบศาลหลักเมือง) ความยาวรวมไม่น้อยกว่า 850 เมตร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งานอื่น ๆ ที่เกี่ยวข้อง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ngsana New" pitchFamily="18" charset="-34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แผนพัฒนาท้องถิ่น(พ.ศ.2566-2570)เทศบาลนครขอนแก่น แก้ไข ฉบับที่ 6/2566 หน้าที่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12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ลำดับที่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+mj-cs"/>
                        </a:rPr>
                        <a:t> 2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59370"/>
                  </a:ext>
                </a:extLst>
              </a:tr>
            </a:tbl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53E06ADA-6AA4-478D-8030-83E7C1A0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904" y="114468"/>
            <a:ext cx="6412833" cy="976536"/>
          </a:xfrm>
        </p:spPr>
        <p:txBody>
          <a:bodyPr>
            <a:noAutofit/>
          </a:bodyPr>
          <a:lstStyle/>
          <a:p>
            <a:pPr algn="l"/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</a:t>
            </a:r>
            <a:br>
              <a:rPr lang="th-TH" sz="3600" b="1" dirty="0"/>
            </a:br>
            <a:r>
              <a:rPr lang="th-TH" sz="2800" b="1" dirty="0">
                <a:solidFill>
                  <a:srgbClr val="FF0000"/>
                </a:solidFill>
              </a:rPr>
              <a:t>สิ่งก่อสร้าง ที่มีราคาต่อหน่วยต่ำกว่า 10 ล้านบาท 1 รายการ</a:t>
            </a:r>
            <a:endParaRPr lang="th-TH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9032DE5-7324-45BB-A055-68A5748C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3" y="144859"/>
            <a:ext cx="868381" cy="8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9FC44D3-2C2F-17AA-3D29-6C626E085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23712" b="7159"/>
          <a:stretch/>
        </p:blipFill>
        <p:spPr>
          <a:xfrm>
            <a:off x="168162" y="1655852"/>
            <a:ext cx="8807676" cy="4846048"/>
          </a:xfrm>
          <a:prstGeom prst="rect">
            <a:avLst/>
          </a:prstGeom>
        </p:spPr>
      </p:pic>
      <p:sp>
        <p:nvSpPr>
          <p:cNvPr id="19" name="คำบรรยายภาพ: สี่เหลี่ยม 25">
            <a:extLst>
              <a:ext uri="{FF2B5EF4-FFF2-40B4-BE49-F238E27FC236}">
                <a16:creationId xmlns:a16="http://schemas.microsoft.com/office/drawing/2014/main" id="{F223F08A-0652-C6B6-FEE3-71221C865393}"/>
              </a:ext>
            </a:extLst>
          </p:cNvPr>
          <p:cNvSpPr/>
          <p:nvPr/>
        </p:nvSpPr>
        <p:spPr>
          <a:xfrm>
            <a:off x="1042134" y="2519704"/>
            <a:ext cx="1416548" cy="702384"/>
          </a:xfrm>
          <a:prstGeom prst="wedgeRectCallout">
            <a:avLst>
              <a:gd name="adj1" fmla="val 36791"/>
              <a:gd name="adj2" fmla="val 1665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จุดเริ่มต้นโครงการ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คำบรรยายภาพ: สี่เหลี่ยม 26">
            <a:extLst>
              <a:ext uri="{FF2B5EF4-FFF2-40B4-BE49-F238E27FC236}">
                <a16:creationId xmlns:a16="http://schemas.microsoft.com/office/drawing/2014/main" id="{B43B2FBC-57E0-9ED5-8C66-23F2D5DD8597}"/>
              </a:ext>
            </a:extLst>
          </p:cNvPr>
          <p:cNvSpPr/>
          <p:nvPr/>
        </p:nvSpPr>
        <p:spPr>
          <a:xfrm>
            <a:off x="7197945" y="3200932"/>
            <a:ext cx="1416548" cy="702384"/>
          </a:xfrm>
          <a:prstGeom prst="wedgeRectCallout">
            <a:avLst>
              <a:gd name="adj1" fmla="val 18641"/>
              <a:gd name="adj2" fmla="val 2033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จุดสิ้นสุดโครงการ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รูปแบบอิสระ 24"/>
          <p:cNvSpPr/>
          <p:nvPr/>
        </p:nvSpPr>
        <p:spPr>
          <a:xfrm>
            <a:off x="2230455" y="3974041"/>
            <a:ext cx="5947990" cy="1847526"/>
          </a:xfrm>
          <a:custGeom>
            <a:avLst/>
            <a:gdLst>
              <a:gd name="connsiteX0" fmla="*/ 56561 w 7984503"/>
              <a:gd name="connsiteY0" fmla="*/ 263950 h 1423447"/>
              <a:gd name="connsiteX1" fmla="*/ 0 w 7984503"/>
              <a:gd name="connsiteY1" fmla="*/ 518474 h 1423447"/>
              <a:gd name="connsiteX2" fmla="*/ 744718 w 7984503"/>
              <a:gd name="connsiteY2" fmla="*/ 169682 h 1423447"/>
              <a:gd name="connsiteX3" fmla="*/ 1055802 w 7984503"/>
              <a:gd name="connsiteY3" fmla="*/ 160256 h 1423447"/>
              <a:gd name="connsiteX4" fmla="*/ 2771481 w 7984503"/>
              <a:gd name="connsiteY4" fmla="*/ 575035 h 1423447"/>
              <a:gd name="connsiteX5" fmla="*/ 4939646 w 7984503"/>
              <a:gd name="connsiteY5" fmla="*/ 1187777 h 1423447"/>
              <a:gd name="connsiteX6" fmla="*/ 5495827 w 7984503"/>
              <a:gd name="connsiteY6" fmla="*/ 1310326 h 1423447"/>
              <a:gd name="connsiteX7" fmla="*/ 6334813 w 7984503"/>
              <a:gd name="connsiteY7" fmla="*/ 1385740 h 1423447"/>
              <a:gd name="connsiteX8" fmla="*/ 7400041 w 7984503"/>
              <a:gd name="connsiteY8" fmla="*/ 1366887 h 1423447"/>
              <a:gd name="connsiteX9" fmla="*/ 7984503 w 7984503"/>
              <a:gd name="connsiteY9" fmla="*/ 1423447 h 1423447"/>
              <a:gd name="connsiteX10" fmla="*/ 7984503 w 7984503"/>
              <a:gd name="connsiteY10" fmla="*/ 1319753 h 1423447"/>
              <a:gd name="connsiteX11" fmla="*/ 6975835 w 7984503"/>
              <a:gd name="connsiteY11" fmla="*/ 1310326 h 1423447"/>
              <a:gd name="connsiteX12" fmla="*/ 6202837 w 7984503"/>
              <a:gd name="connsiteY12" fmla="*/ 1282045 h 1423447"/>
              <a:gd name="connsiteX13" fmla="*/ 5524107 w 7984503"/>
              <a:gd name="connsiteY13" fmla="*/ 1206631 h 1423447"/>
              <a:gd name="connsiteX14" fmla="*/ 4374037 w 7984503"/>
              <a:gd name="connsiteY14" fmla="*/ 914400 h 1423447"/>
              <a:gd name="connsiteX15" fmla="*/ 3355942 w 7984503"/>
              <a:gd name="connsiteY15" fmla="*/ 622169 h 1423447"/>
              <a:gd name="connsiteX16" fmla="*/ 2243580 w 7984503"/>
              <a:gd name="connsiteY16" fmla="*/ 311085 h 1423447"/>
              <a:gd name="connsiteX17" fmla="*/ 1706252 w 7984503"/>
              <a:gd name="connsiteY17" fmla="*/ 150829 h 1423447"/>
              <a:gd name="connsiteX18" fmla="*/ 1197204 w 7984503"/>
              <a:gd name="connsiteY18" fmla="*/ 0 h 1423447"/>
              <a:gd name="connsiteX19" fmla="*/ 848413 w 7984503"/>
              <a:gd name="connsiteY19" fmla="*/ 0 h 1423447"/>
              <a:gd name="connsiteX20" fmla="*/ 424206 w 7984503"/>
              <a:gd name="connsiteY20" fmla="*/ 131975 h 1423447"/>
              <a:gd name="connsiteX21" fmla="*/ 56561 w 7984503"/>
              <a:gd name="connsiteY21" fmla="*/ 263950 h 1423447"/>
              <a:gd name="connsiteX0" fmla="*/ 0 w 7927942"/>
              <a:gd name="connsiteY0" fmla="*/ 263950 h 1423447"/>
              <a:gd name="connsiteX1" fmla="*/ 773432 w 7927942"/>
              <a:gd name="connsiteY1" fmla="*/ 1376603 h 1423447"/>
              <a:gd name="connsiteX2" fmla="*/ 688157 w 7927942"/>
              <a:gd name="connsiteY2" fmla="*/ 169682 h 1423447"/>
              <a:gd name="connsiteX3" fmla="*/ 999241 w 7927942"/>
              <a:gd name="connsiteY3" fmla="*/ 160256 h 1423447"/>
              <a:gd name="connsiteX4" fmla="*/ 2714920 w 7927942"/>
              <a:gd name="connsiteY4" fmla="*/ 575035 h 1423447"/>
              <a:gd name="connsiteX5" fmla="*/ 4883085 w 7927942"/>
              <a:gd name="connsiteY5" fmla="*/ 1187777 h 1423447"/>
              <a:gd name="connsiteX6" fmla="*/ 5439266 w 7927942"/>
              <a:gd name="connsiteY6" fmla="*/ 1310326 h 1423447"/>
              <a:gd name="connsiteX7" fmla="*/ 6278252 w 7927942"/>
              <a:gd name="connsiteY7" fmla="*/ 1385740 h 1423447"/>
              <a:gd name="connsiteX8" fmla="*/ 7343480 w 7927942"/>
              <a:gd name="connsiteY8" fmla="*/ 1366887 h 1423447"/>
              <a:gd name="connsiteX9" fmla="*/ 7927942 w 7927942"/>
              <a:gd name="connsiteY9" fmla="*/ 1423447 h 1423447"/>
              <a:gd name="connsiteX10" fmla="*/ 7927942 w 7927942"/>
              <a:gd name="connsiteY10" fmla="*/ 1319753 h 1423447"/>
              <a:gd name="connsiteX11" fmla="*/ 6919274 w 7927942"/>
              <a:gd name="connsiteY11" fmla="*/ 1310326 h 1423447"/>
              <a:gd name="connsiteX12" fmla="*/ 6146276 w 7927942"/>
              <a:gd name="connsiteY12" fmla="*/ 1282045 h 1423447"/>
              <a:gd name="connsiteX13" fmla="*/ 5467546 w 7927942"/>
              <a:gd name="connsiteY13" fmla="*/ 1206631 h 1423447"/>
              <a:gd name="connsiteX14" fmla="*/ 4317476 w 7927942"/>
              <a:gd name="connsiteY14" fmla="*/ 914400 h 1423447"/>
              <a:gd name="connsiteX15" fmla="*/ 3299381 w 7927942"/>
              <a:gd name="connsiteY15" fmla="*/ 622169 h 1423447"/>
              <a:gd name="connsiteX16" fmla="*/ 2187019 w 7927942"/>
              <a:gd name="connsiteY16" fmla="*/ 311085 h 1423447"/>
              <a:gd name="connsiteX17" fmla="*/ 1649691 w 7927942"/>
              <a:gd name="connsiteY17" fmla="*/ 150829 h 1423447"/>
              <a:gd name="connsiteX18" fmla="*/ 1140643 w 7927942"/>
              <a:gd name="connsiteY18" fmla="*/ 0 h 1423447"/>
              <a:gd name="connsiteX19" fmla="*/ 791852 w 7927942"/>
              <a:gd name="connsiteY19" fmla="*/ 0 h 1423447"/>
              <a:gd name="connsiteX20" fmla="*/ 367645 w 7927942"/>
              <a:gd name="connsiteY20" fmla="*/ 131975 h 1423447"/>
              <a:gd name="connsiteX21" fmla="*/ 0 w 7927942"/>
              <a:gd name="connsiteY21" fmla="*/ 263950 h 1423447"/>
              <a:gd name="connsiteX0" fmla="*/ 0 w 7927942"/>
              <a:gd name="connsiteY0" fmla="*/ 263950 h 1759332"/>
              <a:gd name="connsiteX1" fmla="*/ 773432 w 7927942"/>
              <a:gd name="connsiteY1" fmla="*/ 1376603 h 1759332"/>
              <a:gd name="connsiteX2" fmla="*/ 3304748 w 7927942"/>
              <a:gd name="connsiteY2" fmla="*/ 1759332 h 1759332"/>
              <a:gd name="connsiteX3" fmla="*/ 999241 w 7927942"/>
              <a:gd name="connsiteY3" fmla="*/ 160256 h 1759332"/>
              <a:gd name="connsiteX4" fmla="*/ 2714920 w 7927942"/>
              <a:gd name="connsiteY4" fmla="*/ 575035 h 1759332"/>
              <a:gd name="connsiteX5" fmla="*/ 4883085 w 7927942"/>
              <a:gd name="connsiteY5" fmla="*/ 1187777 h 1759332"/>
              <a:gd name="connsiteX6" fmla="*/ 5439266 w 7927942"/>
              <a:gd name="connsiteY6" fmla="*/ 1310326 h 1759332"/>
              <a:gd name="connsiteX7" fmla="*/ 6278252 w 7927942"/>
              <a:gd name="connsiteY7" fmla="*/ 1385740 h 1759332"/>
              <a:gd name="connsiteX8" fmla="*/ 7343480 w 7927942"/>
              <a:gd name="connsiteY8" fmla="*/ 1366887 h 1759332"/>
              <a:gd name="connsiteX9" fmla="*/ 7927942 w 7927942"/>
              <a:gd name="connsiteY9" fmla="*/ 1423447 h 1759332"/>
              <a:gd name="connsiteX10" fmla="*/ 7927942 w 7927942"/>
              <a:gd name="connsiteY10" fmla="*/ 1319753 h 1759332"/>
              <a:gd name="connsiteX11" fmla="*/ 6919274 w 7927942"/>
              <a:gd name="connsiteY11" fmla="*/ 1310326 h 1759332"/>
              <a:gd name="connsiteX12" fmla="*/ 6146276 w 7927942"/>
              <a:gd name="connsiteY12" fmla="*/ 1282045 h 1759332"/>
              <a:gd name="connsiteX13" fmla="*/ 5467546 w 7927942"/>
              <a:gd name="connsiteY13" fmla="*/ 1206631 h 1759332"/>
              <a:gd name="connsiteX14" fmla="*/ 4317476 w 7927942"/>
              <a:gd name="connsiteY14" fmla="*/ 914400 h 1759332"/>
              <a:gd name="connsiteX15" fmla="*/ 3299381 w 7927942"/>
              <a:gd name="connsiteY15" fmla="*/ 622169 h 1759332"/>
              <a:gd name="connsiteX16" fmla="*/ 2187019 w 7927942"/>
              <a:gd name="connsiteY16" fmla="*/ 311085 h 1759332"/>
              <a:gd name="connsiteX17" fmla="*/ 1649691 w 7927942"/>
              <a:gd name="connsiteY17" fmla="*/ 150829 h 1759332"/>
              <a:gd name="connsiteX18" fmla="*/ 1140643 w 7927942"/>
              <a:gd name="connsiteY18" fmla="*/ 0 h 1759332"/>
              <a:gd name="connsiteX19" fmla="*/ 791852 w 7927942"/>
              <a:gd name="connsiteY19" fmla="*/ 0 h 1759332"/>
              <a:gd name="connsiteX20" fmla="*/ 367645 w 7927942"/>
              <a:gd name="connsiteY20" fmla="*/ 131975 h 1759332"/>
              <a:gd name="connsiteX21" fmla="*/ 0 w 7927942"/>
              <a:gd name="connsiteY21" fmla="*/ 263950 h 1759332"/>
              <a:gd name="connsiteX0" fmla="*/ 0 w 7927942"/>
              <a:gd name="connsiteY0" fmla="*/ 263950 h 1820244"/>
              <a:gd name="connsiteX1" fmla="*/ 773432 w 7927942"/>
              <a:gd name="connsiteY1" fmla="*/ 1376603 h 1820244"/>
              <a:gd name="connsiteX2" fmla="*/ 3304748 w 7927942"/>
              <a:gd name="connsiteY2" fmla="*/ 1759332 h 1820244"/>
              <a:gd name="connsiteX3" fmla="*/ 3770577 w 7927942"/>
              <a:gd name="connsiteY3" fmla="*/ 1820244 h 1820244"/>
              <a:gd name="connsiteX4" fmla="*/ 2714920 w 7927942"/>
              <a:gd name="connsiteY4" fmla="*/ 575035 h 1820244"/>
              <a:gd name="connsiteX5" fmla="*/ 4883085 w 7927942"/>
              <a:gd name="connsiteY5" fmla="*/ 1187777 h 1820244"/>
              <a:gd name="connsiteX6" fmla="*/ 5439266 w 7927942"/>
              <a:gd name="connsiteY6" fmla="*/ 1310326 h 1820244"/>
              <a:gd name="connsiteX7" fmla="*/ 6278252 w 7927942"/>
              <a:gd name="connsiteY7" fmla="*/ 1385740 h 1820244"/>
              <a:gd name="connsiteX8" fmla="*/ 7343480 w 7927942"/>
              <a:gd name="connsiteY8" fmla="*/ 1366887 h 1820244"/>
              <a:gd name="connsiteX9" fmla="*/ 7927942 w 7927942"/>
              <a:gd name="connsiteY9" fmla="*/ 1423447 h 1820244"/>
              <a:gd name="connsiteX10" fmla="*/ 7927942 w 7927942"/>
              <a:gd name="connsiteY10" fmla="*/ 1319753 h 1820244"/>
              <a:gd name="connsiteX11" fmla="*/ 6919274 w 7927942"/>
              <a:gd name="connsiteY11" fmla="*/ 1310326 h 1820244"/>
              <a:gd name="connsiteX12" fmla="*/ 6146276 w 7927942"/>
              <a:gd name="connsiteY12" fmla="*/ 1282045 h 1820244"/>
              <a:gd name="connsiteX13" fmla="*/ 5467546 w 7927942"/>
              <a:gd name="connsiteY13" fmla="*/ 1206631 h 1820244"/>
              <a:gd name="connsiteX14" fmla="*/ 4317476 w 7927942"/>
              <a:gd name="connsiteY14" fmla="*/ 914400 h 1820244"/>
              <a:gd name="connsiteX15" fmla="*/ 3299381 w 7927942"/>
              <a:gd name="connsiteY15" fmla="*/ 622169 h 1820244"/>
              <a:gd name="connsiteX16" fmla="*/ 2187019 w 7927942"/>
              <a:gd name="connsiteY16" fmla="*/ 311085 h 1820244"/>
              <a:gd name="connsiteX17" fmla="*/ 1649691 w 7927942"/>
              <a:gd name="connsiteY17" fmla="*/ 150829 h 1820244"/>
              <a:gd name="connsiteX18" fmla="*/ 1140643 w 7927942"/>
              <a:gd name="connsiteY18" fmla="*/ 0 h 1820244"/>
              <a:gd name="connsiteX19" fmla="*/ 791852 w 7927942"/>
              <a:gd name="connsiteY19" fmla="*/ 0 h 1820244"/>
              <a:gd name="connsiteX20" fmla="*/ 367645 w 7927942"/>
              <a:gd name="connsiteY20" fmla="*/ 131975 h 1820244"/>
              <a:gd name="connsiteX21" fmla="*/ 0 w 7927942"/>
              <a:gd name="connsiteY21" fmla="*/ 263950 h 1820244"/>
              <a:gd name="connsiteX0" fmla="*/ 0 w 7927942"/>
              <a:gd name="connsiteY0" fmla="*/ 263950 h 2375700"/>
              <a:gd name="connsiteX1" fmla="*/ 773432 w 7927942"/>
              <a:gd name="connsiteY1" fmla="*/ 1376603 h 2375700"/>
              <a:gd name="connsiteX2" fmla="*/ 3304748 w 7927942"/>
              <a:gd name="connsiteY2" fmla="*/ 1759332 h 2375700"/>
              <a:gd name="connsiteX3" fmla="*/ 3770577 w 7927942"/>
              <a:gd name="connsiteY3" fmla="*/ 1820244 h 2375700"/>
              <a:gd name="connsiteX4" fmla="*/ 4079486 w 7927942"/>
              <a:gd name="connsiteY4" fmla="*/ 2375700 h 2375700"/>
              <a:gd name="connsiteX5" fmla="*/ 4883085 w 7927942"/>
              <a:gd name="connsiteY5" fmla="*/ 1187777 h 2375700"/>
              <a:gd name="connsiteX6" fmla="*/ 5439266 w 7927942"/>
              <a:gd name="connsiteY6" fmla="*/ 1310326 h 2375700"/>
              <a:gd name="connsiteX7" fmla="*/ 6278252 w 7927942"/>
              <a:gd name="connsiteY7" fmla="*/ 1385740 h 2375700"/>
              <a:gd name="connsiteX8" fmla="*/ 7343480 w 7927942"/>
              <a:gd name="connsiteY8" fmla="*/ 1366887 h 2375700"/>
              <a:gd name="connsiteX9" fmla="*/ 7927942 w 7927942"/>
              <a:gd name="connsiteY9" fmla="*/ 1423447 h 2375700"/>
              <a:gd name="connsiteX10" fmla="*/ 7927942 w 7927942"/>
              <a:gd name="connsiteY10" fmla="*/ 1319753 h 2375700"/>
              <a:gd name="connsiteX11" fmla="*/ 6919274 w 7927942"/>
              <a:gd name="connsiteY11" fmla="*/ 1310326 h 2375700"/>
              <a:gd name="connsiteX12" fmla="*/ 6146276 w 7927942"/>
              <a:gd name="connsiteY12" fmla="*/ 1282045 h 2375700"/>
              <a:gd name="connsiteX13" fmla="*/ 5467546 w 7927942"/>
              <a:gd name="connsiteY13" fmla="*/ 1206631 h 2375700"/>
              <a:gd name="connsiteX14" fmla="*/ 4317476 w 7927942"/>
              <a:gd name="connsiteY14" fmla="*/ 914400 h 2375700"/>
              <a:gd name="connsiteX15" fmla="*/ 3299381 w 7927942"/>
              <a:gd name="connsiteY15" fmla="*/ 622169 h 2375700"/>
              <a:gd name="connsiteX16" fmla="*/ 2187019 w 7927942"/>
              <a:gd name="connsiteY16" fmla="*/ 311085 h 2375700"/>
              <a:gd name="connsiteX17" fmla="*/ 1649691 w 7927942"/>
              <a:gd name="connsiteY17" fmla="*/ 150829 h 2375700"/>
              <a:gd name="connsiteX18" fmla="*/ 1140643 w 7927942"/>
              <a:gd name="connsiteY18" fmla="*/ 0 h 2375700"/>
              <a:gd name="connsiteX19" fmla="*/ 791852 w 7927942"/>
              <a:gd name="connsiteY19" fmla="*/ 0 h 2375700"/>
              <a:gd name="connsiteX20" fmla="*/ 367645 w 7927942"/>
              <a:gd name="connsiteY20" fmla="*/ 131975 h 2375700"/>
              <a:gd name="connsiteX21" fmla="*/ 0 w 7927942"/>
              <a:gd name="connsiteY21" fmla="*/ 263950 h 2375700"/>
              <a:gd name="connsiteX0" fmla="*/ 0 w 7927942"/>
              <a:gd name="connsiteY0" fmla="*/ 263950 h 2510141"/>
              <a:gd name="connsiteX1" fmla="*/ 773432 w 7927942"/>
              <a:gd name="connsiteY1" fmla="*/ 1376603 h 2510141"/>
              <a:gd name="connsiteX2" fmla="*/ 3304748 w 7927942"/>
              <a:gd name="connsiteY2" fmla="*/ 1759332 h 2510141"/>
              <a:gd name="connsiteX3" fmla="*/ 3770577 w 7927942"/>
              <a:gd name="connsiteY3" fmla="*/ 1820244 h 2510141"/>
              <a:gd name="connsiteX4" fmla="*/ 4079486 w 7927942"/>
              <a:gd name="connsiteY4" fmla="*/ 2375700 h 2510141"/>
              <a:gd name="connsiteX5" fmla="*/ 4292242 w 7927942"/>
              <a:gd name="connsiteY5" fmla="*/ 2510141 h 2510141"/>
              <a:gd name="connsiteX6" fmla="*/ 5439266 w 7927942"/>
              <a:gd name="connsiteY6" fmla="*/ 1310326 h 2510141"/>
              <a:gd name="connsiteX7" fmla="*/ 6278252 w 7927942"/>
              <a:gd name="connsiteY7" fmla="*/ 1385740 h 2510141"/>
              <a:gd name="connsiteX8" fmla="*/ 7343480 w 7927942"/>
              <a:gd name="connsiteY8" fmla="*/ 1366887 h 2510141"/>
              <a:gd name="connsiteX9" fmla="*/ 7927942 w 7927942"/>
              <a:gd name="connsiteY9" fmla="*/ 1423447 h 2510141"/>
              <a:gd name="connsiteX10" fmla="*/ 7927942 w 7927942"/>
              <a:gd name="connsiteY10" fmla="*/ 1319753 h 2510141"/>
              <a:gd name="connsiteX11" fmla="*/ 6919274 w 7927942"/>
              <a:gd name="connsiteY11" fmla="*/ 1310326 h 2510141"/>
              <a:gd name="connsiteX12" fmla="*/ 6146276 w 7927942"/>
              <a:gd name="connsiteY12" fmla="*/ 1282045 h 2510141"/>
              <a:gd name="connsiteX13" fmla="*/ 5467546 w 7927942"/>
              <a:gd name="connsiteY13" fmla="*/ 1206631 h 2510141"/>
              <a:gd name="connsiteX14" fmla="*/ 4317476 w 7927942"/>
              <a:gd name="connsiteY14" fmla="*/ 914400 h 2510141"/>
              <a:gd name="connsiteX15" fmla="*/ 3299381 w 7927942"/>
              <a:gd name="connsiteY15" fmla="*/ 622169 h 2510141"/>
              <a:gd name="connsiteX16" fmla="*/ 2187019 w 7927942"/>
              <a:gd name="connsiteY16" fmla="*/ 311085 h 2510141"/>
              <a:gd name="connsiteX17" fmla="*/ 1649691 w 7927942"/>
              <a:gd name="connsiteY17" fmla="*/ 150829 h 2510141"/>
              <a:gd name="connsiteX18" fmla="*/ 1140643 w 7927942"/>
              <a:gd name="connsiteY18" fmla="*/ 0 h 2510141"/>
              <a:gd name="connsiteX19" fmla="*/ 791852 w 7927942"/>
              <a:gd name="connsiteY19" fmla="*/ 0 h 2510141"/>
              <a:gd name="connsiteX20" fmla="*/ 367645 w 7927942"/>
              <a:gd name="connsiteY20" fmla="*/ 131975 h 2510141"/>
              <a:gd name="connsiteX21" fmla="*/ 0 w 7927942"/>
              <a:gd name="connsiteY21" fmla="*/ 263950 h 2510141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10141 h 2632689"/>
              <a:gd name="connsiteX6" fmla="*/ 4637408 w 7927942"/>
              <a:gd name="connsiteY6" fmla="*/ 2632689 h 2632689"/>
              <a:gd name="connsiteX7" fmla="*/ 6278252 w 7927942"/>
              <a:gd name="connsiteY7" fmla="*/ 1385740 h 2632689"/>
              <a:gd name="connsiteX8" fmla="*/ 7343480 w 7927942"/>
              <a:gd name="connsiteY8" fmla="*/ 1366887 h 2632689"/>
              <a:gd name="connsiteX9" fmla="*/ 7927942 w 7927942"/>
              <a:gd name="connsiteY9" fmla="*/ 1423447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38276 h 2632689"/>
              <a:gd name="connsiteX6" fmla="*/ 4637408 w 7927942"/>
              <a:gd name="connsiteY6" fmla="*/ 2632689 h 2632689"/>
              <a:gd name="connsiteX7" fmla="*/ 6278252 w 7927942"/>
              <a:gd name="connsiteY7" fmla="*/ 1385740 h 2632689"/>
              <a:gd name="connsiteX8" fmla="*/ 7343480 w 7927942"/>
              <a:gd name="connsiteY8" fmla="*/ 1366887 h 2632689"/>
              <a:gd name="connsiteX9" fmla="*/ 7927942 w 7927942"/>
              <a:gd name="connsiteY9" fmla="*/ 1423447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38276 h 2632689"/>
              <a:gd name="connsiteX6" fmla="*/ 4637408 w 7927942"/>
              <a:gd name="connsiteY6" fmla="*/ 2632689 h 2632689"/>
              <a:gd name="connsiteX7" fmla="*/ 4829279 w 7927942"/>
              <a:gd name="connsiteY7" fmla="*/ 2117260 h 2632689"/>
              <a:gd name="connsiteX8" fmla="*/ 7343480 w 7927942"/>
              <a:gd name="connsiteY8" fmla="*/ 1366887 h 2632689"/>
              <a:gd name="connsiteX9" fmla="*/ 7927942 w 7927942"/>
              <a:gd name="connsiteY9" fmla="*/ 1423447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38276 h 2632689"/>
              <a:gd name="connsiteX6" fmla="*/ 4721814 w 7927942"/>
              <a:gd name="connsiteY6" fmla="*/ 2632689 h 2632689"/>
              <a:gd name="connsiteX7" fmla="*/ 4829279 w 7927942"/>
              <a:gd name="connsiteY7" fmla="*/ 2117260 h 2632689"/>
              <a:gd name="connsiteX8" fmla="*/ 7343480 w 7927942"/>
              <a:gd name="connsiteY8" fmla="*/ 1366887 h 2632689"/>
              <a:gd name="connsiteX9" fmla="*/ 7927942 w 7927942"/>
              <a:gd name="connsiteY9" fmla="*/ 1423447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38276 h 2632689"/>
              <a:gd name="connsiteX6" fmla="*/ 4721814 w 7927942"/>
              <a:gd name="connsiteY6" fmla="*/ 2632689 h 2632689"/>
              <a:gd name="connsiteX7" fmla="*/ 4829279 w 7927942"/>
              <a:gd name="connsiteY7" fmla="*/ 2117260 h 2632689"/>
              <a:gd name="connsiteX8" fmla="*/ 5022311 w 7927942"/>
              <a:gd name="connsiteY8" fmla="*/ 2042136 h 2632689"/>
              <a:gd name="connsiteX9" fmla="*/ 7927942 w 7927942"/>
              <a:gd name="connsiteY9" fmla="*/ 1423447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7927942"/>
              <a:gd name="connsiteY0" fmla="*/ 263950 h 2632689"/>
              <a:gd name="connsiteX1" fmla="*/ 773432 w 7927942"/>
              <a:gd name="connsiteY1" fmla="*/ 1376603 h 2632689"/>
              <a:gd name="connsiteX2" fmla="*/ 3304748 w 7927942"/>
              <a:gd name="connsiteY2" fmla="*/ 1759332 h 2632689"/>
              <a:gd name="connsiteX3" fmla="*/ 3770577 w 7927942"/>
              <a:gd name="connsiteY3" fmla="*/ 1820244 h 2632689"/>
              <a:gd name="connsiteX4" fmla="*/ 4079486 w 7927942"/>
              <a:gd name="connsiteY4" fmla="*/ 2375700 h 2632689"/>
              <a:gd name="connsiteX5" fmla="*/ 4292242 w 7927942"/>
              <a:gd name="connsiteY5" fmla="*/ 2538276 h 2632689"/>
              <a:gd name="connsiteX6" fmla="*/ 4721814 w 7927942"/>
              <a:gd name="connsiteY6" fmla="*/ 2632689 h 2632689"/>
              <a:gd name="connsiteX7" fmla="*/ 4829279 w 7927942"/>
              <a:gd name="connsiteY7" fmla="*/ 2117260 h 2632689"/>
              <a:gd name="connsiteX8" fmla="*/ 5022311 w 7927942"/>
              <a:gd name="connsiteY8" fmla="*/ 2042136 h 2632689"/>
              <a:gd name="connsiteX9" fmla="*/ 5395757 w 7927942"/>
              <a:gd name="connsiteY9" fmla="*/ 2098696 h 2632689"/>
              <a:gd name="connsiteX10" fmla="*/ 7927942 w 7927942"/>
              <a:gd name="connsiteY10" fmla="*/ 1319753 h 2632689"/>
              <a:gd name="connsiteX11" fmla="*/ 6919274 w 7927942"/>
              <a:gd name="connsiteY11" fmla="*/ 1310326 h 2632689"/>
              <a:gd name="connsiteX12" fmla="*/ 6146276 w 7927942"/>
              <a:gd name="connsiteY12" fmla="*/ 1282045 h 2632689"/>
              <a:gd name="connsiteX13" fmla="*/ 5467546 w 7927942"/>
              <a:gd name="connsiteY13" fmla="*/ 1206631 h 2632689"/>
              <a:gd name="connsiteX14" fmla="*/ 4317476 w 7927942"/>
              <a:gd name="connsiteY14" fmla="*/ 914400 h 2632689"/>
              <a:gd name="connsiteX15" fmla="*/ 3299381 w 7927942"/>
              <a:gd name="connsiteY15" fmla="*/ 622169 h 2632689"/>
              <a:gd name="connsiteX16" fmla="*/ 2187019 w 7927942"/>
              <a:gd name="connsiteY16" fmla="*/ 311085 h 2632689"/>
              <a:gd name="connsiteX17" fmla="*/ 1649691 w 7927942"/>
              <a:gd name="connsiteY17" fmla="*/ 150829 h 2632689"/>
              <a:gd name="connsiteX18" fmla="*/ 1140643 w 7927942"/>
              <a:gd name="connsiteY18" fmla="*/ 0 h 2632689"/>
              <a:gd name="connsiteX19" fmla="*/ 791852 w 7927942"/>
              <a:gd name="connsiteY19" fmla="*/ 0 h 2632689"/>
              <a:gd name="connsiteX20" fmla="*/ 367645 w 7927942"/>
              <a:gd name="connsiteY20" fmla="*/ 131975 h 2632689"/>
              <a:gd name="connsiteX21" fmla="*/ 0 w 7927942"/>
              <a:gd name="connsiteY21" fmla="*/ 263950 h 2632689"/>
              <a:gd name="connsiteX0" fmla="*/ 0 w 6919274"/>
              <a:gd name="connsiteY0" fmla="*/ 263950 h 2632689"/>
              <a:gd name="connsiteX1" fmla="*/ 773432 w 6919274"/>
              <a:gd name="connsiteY1" fmla="*/ 1376603 h 2632689"/>
              <a:gd name="connsiteX2" fmla="*/ 3304748 w 6919274"/>
              <a:gd name="connsiteY2" fmla="*/ 1759332 h 2632689"/>
              <a:gd name="connsiteX3" fmla="*/ 3770577 w 6919274"/>
              <a:gd name="connsiteY3" fmla="*/ 1820244 h 2632689"/>
              <a:gd name="connsiteX4" fmla="*/ 4079486 w 6919274"/>
              <a:gd name="connsiteY4" fmla="*/ 2375700 h 2632689"/>
              <a:gd name="connsiteX5" fmla="*/ 4292242 w 6919274"/>
              <a:gd name="connsiteY5" fmla="*/ 2538276 h 2632689"/>
              <a:gd name="connsiteX6" fmla="*/ 4721814 w 6919274"/>
              <a:gd name="connsiteY6" fmla="*/ 2632689 h 2632689"/>
              <a:gd name="connsiteX7" fmla="*/ 4829279 w 6919274"/>
              <a:gd name="connsiteY7" fmla="*/ 2117260 h 2632689"/>
              <a:gd name="connsiteX8" fmla="*/ 5022311 w 6919274"/>
              <a:gd name="connsiteY8" fmla="*/ 2042136 h 2632689"/>
              <a:gd name="connsiteX9" fmla="*/ 5395757 w 6919274"/>
              <a:gd name="connsiteY9" fmla="*/ 2098696 h 2632689"/>
              <a:gd name="connsiteX10" fmla="*/ 5423893 w 6919274"/>
              <a:gd name="connsiteY10" fmla="*/ 1924664 h 2632689"/>
              <a:gd name="connsiteX11" fmla="*/ 6919274 w 6919274"/>
              <a:gd name="connsiteY11" fmla="*/ 1310326 h 2632689"/>
              <a:gd name="connsiteX12" fmla="*/ 6146276 w 6919274"/>
              <a:gd name="connsiteY12" fmla="*/ 1282045 h 2632689"/>
              <a:gd name="connsiteX13" fmla="*/ 5467546 w 6919274"/>
              <a:gd name="connsiteY13" fmla="*/ 1206631 h 2632689"/>
              <a:gd name="connsiteX14" fmla="*/ 4317476 w 6919274"/>
              <a:gd name="connsiteY14" fmla="*/ 914400 h 2632689"/>
              <a:gd name="connsiteX15" fmla="*/ 3299381 w 6919274"/>
              <a:gd name="connsiteY15" fmla="*/ 622169 h 2632689"/>
              <a:gd name="connsiteX16" fmla="*/ 2187019 w 6919274"/>
              <a:gd name="connsiteY16" fmla="*/ 311085 h 2632689"/>
              <a:gd name="connsiteX17" fmla="*/ 1649691 w 6919274"/>
              <a:gd name="connsiteY17" fmla="*/ 150829 h 2632689"/>
              <a:gd name="connsiteX18" fmla="*/ 1140643 w 6919274"/>
              <a:gd name="connsiteY18" fmla="*/ 0 h 2632689"/>
              <a:gd name="connsiteX19" fmla="*/ 791852 w 6919274"/>
              <a:gd name="connsiteY19" fmla="*/ 0 h 2632689"/>
              <a:gd name="connsiteX20" fmla="*/ 367645 w 6919274"/>
              <a:gd name="connsiteY20" fmla="*/ 131975 h 2632689"/>
              <a:gd name="connsiteX21" fmla="*/ 0 w 6919274"/>
              <a:gd name="connsiteY21" fmla="*/ 263950 h 2632689"/>
              <a:gd name="connsiteX0" fmla="*/ 0 w 6146276"/>
              <a:gd name="connsiteY0" fmla="*/ 263950 h 2632689"/>
              <a:gd name="connsiteX1" fmla="*/ 773432 w 6146276"/>
              <a:gd name="connsiteY1" fmla="*/ 1376603 h 2632689"/>
              <a:gd name="connsiteX2" fmla="*/ 3304748 w 6146276"/>
              <a:gd name="connsiteY2" fmla="*/ 1759332 h 2632689"/>
              <a:gd name="connsiteX3" fmla="*/ 3770577 w 6146276"/>
              <a:gd name="connsiteY3" fmla="*/ 1820244 h 2632689"/>
              <a:gd name="connsiteX4" fmla="*/ 4079486 w 6146276"/>
              <a:gd name="connsiteY4" fmla="*/ 2375700 h 2632689"/>
              <a:gd name="connsiteX5" fmla="*/ 4292242 w 6146276"/>
              <a:gd name="connsiteY5" fmla="*/ 2538276 h 2632689"/>
              <a:gd name="connsiteX6" fmla="*/ 4721814 w 6146276"/>
              <a:gd name="connsiteY6" fmla="*/ 2632689 h 2632689"/>
              <a:gd name="connsiteX7" fmla="*/ 4829279 w 6146276"/>
              <a:gd name="connsiteY7" fmla="*/ 2117260 h 2632689"/>
              <a:gd name="connsiteX8" fmla="*/ 5022311 w 6146276"/>
              <a:gd name="connsiteY8" fmla="*/ 2042136 h 2632689"/>
              <a:gd name="connsiteX9" fmla="*/ 5395757 w 6146276"/>
              <a:gd name="connsiteY9" fmla="*/ 2098696 h 2632689"/>
              <a:gd name="connsiteX10" fmla="*/ 5423893 w 6146276"/>
              <a:gd name="connsiteY10" fmla="*/ 1924664 h 2632689"/>
              <a:gd name="connsiteX11" fmla="*/ 3360148 w 6146276"/>
              <a:gd name="connsiteY11" fmla="*/ 1647951 h 2632689"/>
              <a:gd name="connsiteX12" fmla="*/ 6146276 w 6146276"/>
              <a:gd name="connsiteY12" fmla="*/ 1282045 h 2632689"/>
              <a:gd name="connsiteX13" fmla="*/ 5467546 w 6146276"/>
              <a:gd name="connsiteY13" fmla="*/ 1206631 h 2632689"/>
              <a:gd name="connsiteX14" fmla="*/ 4317476 w 6146276"/>
              <a:gd name="connsiteY14" fmla="*/ 914400 h 2632689"/>
              <a:gd name="connsiteX15" fmla="*/ 3299381 w 6146276"/>
              <a:gd name="connsiteY15" fmla="*/ 622169 h 2632689"/>
              <a:gd name="connsiteX16" fmla="*/ 2187019 w 6146276"/>
              <a:gd name="connsiteY16" fmla="*/ 311085 h 2632689"/>
              <a:gd name="connsiteX17" fmla="*/ 1649691 w 6146276"/>
              <a:gd name="connsiteY17" fmla="*/ 150829 h 2632689"/>
              <a:gd name="connsiteX18" fmla="*/ 1140643 w 6146276"/>
              <a:gd name="connsiteY18" fmla="*/ 0 h 2632689"/>
              <a:gd name="connsiteX19" fmla="*/ 791852 w 6146276"/>
              <a:gd name="connsiteY19" fmla="*/ 0 h 2632689"/>
              <a:gd name="connsiteX20" fmla="*/ 367645 w 6146276"/>
              <a:gd name="connsiteY20" fmla="*/ 131975 h 2632689"/>
              <a:gd name="connsiteX21" fmla="*/ 0 w 6146276"/>
              <a:gd name="connsiteY21" fmla="*/ 263950 h 2632689"/>
              <a:gd name="connsiteX0" fmla="*/ 0 w 5467546"/>
              <a:gd name="connsiteY0" fmla="*/ 263950 h 2632689"/>
              <a:gd name="connsiteX1" fmla="*/ 773432 w 5467546"/>
              <a:gd name="connsiteY1" fmla="*/ 1376603 h 2632689"/>
              <a:gd name="connsiteX2" fmla="*/ 3304748 w 5467546"/>
              <a:gd name="connsiteY2" fmla="*/ 1759332 h 2632689"/>
              <a:gd name="connsiteX3" fmla="*/ 3770577 w 5467546"/>
              <a:gd name="connsiteY3" fmla="*/ 1820244 h 2632689"/>
              <a:gd name="connsiteX4" fmla="*/ 4079486 w 5467546"/>
              <a:gd name="connsiteY4" fmla="*/ 2375700 h 2632689"/>
              <a:gd name="connsiteX5" fmla="*/ 4292242 w 5467546"/>
              <a:gd name="connsiteY5" fmla="*/ 2538276 h 2632689"/>
              <a:gd name="connsiteX6" fmla="*/ 4721814 w 5467546"/>
              <a:gd name="connsiteY6" fmla="*/ 2632689 h 2632689"/>
              <a:gd name="connsiteX7" fmla="*/ 4829279 w 5467546"/>
              <a:gd name="connsiteY7" fmla="*/ 2117260 h 2632689"/>
              <a:gd name="connsiteX8" fmla="*/ 5022311 w 5467546"/>
              <a:gd name="connsiteY8" fmla="*/ 2042136 h 2632689"/>
              <a:gd name="connsiteX9" fmla="*/ 5395757 w 5467546"/>
              <a:gd name="connsiteY9" fmla="*/ 2098696 h 2632689"/>
              <a:gd name="connsiteX10" fmla="*/ 5423893 w 5467546"/>
              <a:gd name="connsiteY10" fmla="*/ 1924664 h 2632689"/>
              <a:gd name="connsiteX11" fmla="*/ 3360148 w 5467546"/>
              <a:gd name="connsiteY11" fmla="*/ 1647951 h 2632689"/>
              <a:gd name="connsiteX12" fmla="*/ 3093587 w 5467546"/>
              <a:gd name="connsiteY12" fmla="*/ 1563399 h 2632689"/>
              <a:gd name="connsiteX13" fmla="*/ 5467546 w 5467546"/>
              <a:gd name="connsiteY13" fmla="*/ 1206631 h 2632689"/>
              <a:gd name="connsiteX14" fmla="*/ 4317476 w 5467546"/>
              <a:gd name="connsiteY14" fmla="*/ 914400 h 2632689"/>
              <a:gd name="connsiteX15" fmla="*/ 3299381 w 5467546"/>
              <a:gd name="connsiteY15" fmla="*/ 622169 h 2632689"/>
              <a:gd name="connsiteX16" fmla="*/ 2187019 w 5467546"/>
              <a:gd name="connsiteY16" fmla="*/ 311085 h 2632689"/>
              <a:gd name="connsiteX17" fmla="*/ 1649691 w 5467546"/>
              <a:gd name="connsiteY17" fmla="*/ 150829 h 2632689"/>
              <a:gd name="connsiteX18" fmla="*/ 1140643 w 5467546"/>
              <a:gd name="connsiteY18" fmla="*/ 0 h 2632689"/>
              <a:gd name="connsiteX19" fmla="*/ 791852 w 5467546"/>
              <a:gd name="connsiteY19" fmla="*/ 0 h 2632689"/>
              <a:gd name="connsiteX20" fmla="*/ 367645 w 5467546"/>
              <a:gd name="connsiteY20" fmla="*/ 131975 h 2632689"/>
              <a:gd name="connsiteX21" fmla="*/ 0 w 5467546"/>
              <a:gd name="connsiteY21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4317476 w 5423893"/>
              <a:gd name="connsiteY14" fmla="*/ 914400 h 2632689"/>
              <a:gd name="connsiteX15" fmla="*/ 3299381 w 5423893"/>
              <a:gd name="connsiteY15" fmla="*/ 622169 h 2632689"/>
              <a:gd name="connsiteX16" fmla="*/ 2187019 w 5423893"/>
              <a:gd name="connsiteY16" fmla="*/ 311085 h 2632689"/>
              <a:gd name="connsiteX17" fmla="*/ 1649691 w 5423893"/>
              <a:gd name="connsiteY17" fmla="*/ 150829 h 2632689"/>
              <a:gd name="connsiteX18" fmla="*/ 1140643 w 5423893"/>
              <a:gd name="connsiteY18" fmla="*/ 0 h 2632689"/>
              <a:gd name="connsiteX19" fmla="*/ 791852 w 5423893"/>
              <a:gd name="connsiteY19" fmla="*/ 0 h 2632689"/>
              <a:gd name="connsiteX20" fmla="*/ 367645 w 5423893"/>
              <a:gd name="connsiteY20" fmla="*/ 131975 h 2632689"/>
              <a:gd name="connsiteX21" fmla="*/ 0 w 5423893"/>
              <a:gd name="connsiteY21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3299381 w 5423893"/>
              <a:gd name="connsiteY14" fmla="*/ 622169 h 2632689"/>
              <a:gd name="connsiteX15" fmla="*/ 2187019 w 5423893"/>
              <a:gd name="connsiteY15" fmla="*/ 311085 h 2632689"/>
              <a:gd name="connsiteX16" fmla="*/ 1649691 w 5423893"/>
              <a:gd name="connsiteY16" fmla="*/ 150829 h 2632689"/>
              <a:gd name="connsiteX17" fmla="*/ 1140643 w 5423893"/>
              <a:gd name="connsiteY17" fmla="*/ 0 h 2632689"/>
              <a:gd name="connsiteX18" fmla="*/ 791852 w 5423893"/>
              <a:gd name="connsiteY18" fmla="*/ 0 h 2632689"/>
              <a:gd name="connsiteX19" fmla="*/ 367645 w 5423893"/>
              <a:gd name="connsiteY19" fmla="*/ 131975 h 2632689"/>
              <a:gd name="connsiteX20" fmla="*/ 0 w 5423893"/>
              <a:gd name="connsiteY20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2187019 w 5423893"/>
              <a:gd name="connsiteY14" fmla="*/ 311085 h 2632689"/>
              <a:gd name="connsiteX15" fmla="*/ 1649691 w 5423893"/>
              <a:gd name="connsiteY15" fmla="*/ 150829 h 2632689"/>
              <a:gd name="connsiteX16" fmla="*/ 1140643 w 5423893"/>
              <a:gd name="connsiteY16" fmla="*/ 0 h 2632689"/>
              <a:gd name="connsiteX17" fmla="*/ 791852 w 5423893"/>
              <a:gd name="connsiteY17" fmla="*/ 0 h 2632689"/>
              <a:gd name="connsiteX18" fmla="*/ 367645 w 5423893"/>
              <a:gd name="connsiteY18" fmla="*/ 131975 h 2632689"/>
              <a:gd name="connsiteX19" fmla="*/ 0 w 5423893"/>
              <a:gd name="connsiteY19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1649691 w 5423893"/>
              <a:gd name="connsiteY14" fmla="*/ 150829 h 2632689"/>
              <a:gd name="connsiteX15" fmla="*/ 1140643 w 5423893"/>
              <a:gd name="connsiteY15" fmla="*/ 0 h 2632689"/>
              <a:gd name="connsiteX16" fmla="*/ 791852 w 5423893"/>
              <a:gd name="connsiteY16" fmla="*/ 0 h 2632689"/>
              <a:gd name="connsiteX17" fmla="*/ 367645 w 5423893"/>
              <a:gd name="connsiteY17" fmla="*/ 131975 h 2632689"/>
              <a:gd name="connsiteX18" fmla="*/ 0 w 5423893"/>
              <a:gd name="connsiteY18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1140643 w 5423893"/>
              <a:gd name="connsiteY14" fmla="*/ 0 h 2632689"/>
              <a:gd name="connsiteX15" fmla="*/ 791852 w 5423893"/>
              <a:gd name="connsiteY15" fmla="*/ 0 h 2632689"/>
              <a:gd name="connsiteX16" fmla="*/ 367645 w 5423893"/>
              <a:gd name="connsiteY16" fmla="*/ 131975 h 2632689"/>
              <a:gd name="connsiteX17" fmla="*/ 0 w 5423893"/>
              <a:gd name="connsiteY17" fmla="*/ 263950 h 2632689"/>
              <a:gd name="connsiteX0" fmla="*/ 0 w 5423893"/>
              <a:gd name="connsiteY0" fmla="*/ 263950 h 2632689"/>
              <a:gd name="connsiteX1" fmla="*/ 773432 w 5423893"/>
              <a:gd name="connsiteY1" fmla="*/ 1376603 h 2632689"/>
              <a:gd name="connsiteX2" fmla="*/ 3304748 w 5423893"/>
              <a:gd name="connsiteY2" fmla="*/ 1759332 h 2632689"/>
              <a:gd name="connsiteX3" fmla="*/ 3770577 w 5423893"/>
              <a:gd name="connsiteY3" fmla="*/ 1820244 h 2632689"/>
              <a:gd name="connsiteX4" fmla="*/ 4079486 w 5423893"/>
              <a:gd name="connsiteY4" fmla="*/ 2375700 h 2632689"/>
              <a:gd name="connsiteX5" fmla="*/ 4292242 w 5423893"/>
              <a:gd name="connsiteY5" fmla="*/ 2538276 h 2632689"/>
              <a:gd name="connsiteX6" fmla="*/ 4721814 w 5423893"/>
              <a:gd name="connsiteY6" fmla="*/ 2632689 h 2632689"/>
              <a:gd name="connsiteX7" fmla="*/ 4829279 w 5423893"/>
              <a:gd name="connsiteY7" fmla="*/ 2117260 h 2632689"/>
              <a:gd name="connsiteX8" fmla="*/ 5022311 w 5423893"/>
              <a:gd name="connsiteY8" fmla="*/ 2042136 h 2632689"/>
              <a:gd name="connsiteX9" fmla="*/ 5395757 w 5423893"/>
              <a:gd name="connsiteY9" fmla="*/ 2098696 h 2632689"/>
              <a:gd name="connsiteX10" fmla="*/ 5423893 w 5423893"/>
              <a:gd name="connsiteY10" fmla="*/ 1924664 h 2632689"/>
              <a:gd name="connsiteX11" fmla="*/ 3360148 w 5423893"/>
              <a:gd name="connsiteY11" fmla="*/ 1647951 h 2632689"/>
              <a:gd name="connsiteX12" fmla="*/ 3093587 w 5423893"/>
              <a:gd name="connsiteY12" fmla="*/ 1563399 h 2632689"/>
              <a:gd name="connsiteX13" fmla="*/ 825208 w 5423893"/>
              <a:gd name="connsiteY13" fmla="*/ 1192563 h 2632689"/>
              <a:gd name="connsiteX14" fmla="*/ 791852 w 5423893"/>
              <a:gd name="connsiteY14" fmla="*/ 0 h 2632689"/>
              <a:gd name="connsiteX15" fmla="*/ 367645 w 5423893"/>
              <a:gd name="connsiteY15" fmla="*/ 131975 h 2632689"/>
              <a:gd name="connsiteX16" fmla="*/ 0 w 5423893"/>
              <a:gd name="connsiteY16" fmla="*/ 263950 h 2632689"/>
              <a:gd name="connsiteX0" fmla="*/ 0 w 5423893"/>
              <a:gd name="connsiteY0" fmla="*/ 131975 h 2500714"/>
              <a:gd name="connsiteX1" fmla="*/ 773432 w 5423893"/>
              <a:gd name="connsiteY1" fmla="*/ 1244628 h 2500714"/>
              <a:gd name="connsiteX2" fmla="*/ 3304748 w 5423893"/>
              <a:gd name="connsiteY2" fmla="*/ 1627357 h 2500714"/>
              <a:gd name="connsiteX3" fmla="*/ 3770577 w 5423893"/>
              <a:gd name="connsiteY3" fmla="*/ 1688269 h 2500714"/>
              <a:gd name="connsiteX4" fmla="*/ 4079486 w 5423893"/>
              <a:gd name="connsiteY4" fmla="*/ 2243725 h 2500714"/>
              <a:gd name="connsiteX5" fmla="*/ 4292242 w 5423893"/>
              <a:gd name="connsiteY5" fmla="*/ 2406301 h 2500714"/>
              <a:gd name="connsiteX6" fmla="*/ 4721814 w 5423893"/>
              <a:gd name="connsiteY6" fmla="*/ 2500714 h 2500714"/>
              <a:gd name="connsiteX7" fmla="*/ 4829279 w 5423893"/>
              <a:gd name="connsiteY7" fmla="*/ 1985285 h 2500714"/>
              <a:gd name="connsiteX8" fmla="*/ 5022311 w 5423893"/>
              <a:gd name="connsiteY8" fmla="*/ 1910161 h 2500714"/>
              <a:gd name="connsiteX9" fmla="*/ 5395757 w 5423893"/>
              <a:gd name="connsiteY9" fmla="*/ 1966721 h 2500714"/>
              <a:gd name="connsiteX10" fmla="*/ 5423893 w 5423893"/>
              <a:gd name="connsiteY10" fmla="*/ 1792689 h 2500714"/>
              <a:gd name="connsiteX11" fmla="*/ 3360148 w 5423893"/>
              <a:gd name="connsiteY11" fmla="*/ 1515976 h 2500714"/>
              <a:gd name="connsiteX12" fmla="*/ 3093587 w 5423893"/>
              <a:gd name="connsiteY12" fmla="*/ 1431424 h 2500714"/>
              <a:gd name="connsiteX13" fmla="*/ 825208 w 5423893"/>
              <a:gd name="connsiteY13" fmla="*/ 1060588 h 2500714"/>
              <a:gd name="connsiteX14" fmla="*/ 367645 w 5423893"/>
              <a:gd name="connsiteY14" fmla="*/ 0 h 2500714"/>
              <a:gd name="connsiteX15" fmla="*/ 0 w 5423893"/>
              <a:gd name="connsiteY15" fmla="*/ 131975 h 2500714"/>
              <a:gd name="connsiteX0" fmla="*/ 0 w 5423893"/>
              <a:gd name="connsiteY0" fmla="*/ 0 h 2368739"/>
              <a:gd name="connsiteX1" fmla="*/ 773432 w 5423893"/>
              <a:gd name="connsiteY1" fmla="*/ 1112653 h 2368739"/>
              <a:gd name="connsiteX2" fmla="*/ 3304748 w 5423893"/>
              <a:gd name="connsiteY2" fmla="*/ 1495382 h 2368739"/>
              <a:gd name="connsiteX3" fmla="*/ 3770577 w 5423893"/>
              <a:gd name="connsiteY3" fmla="*/ 1556294 h 2368739"/>
              <a:gd name="connsiteX4" fmla="*/ 4079486 w 5423893"/>
              <a:gd name="connsiteY4" fmla="*/ 2111750 h 2368739"/>
              <a:gd name="connsiteX5" fmla="*/ 4292242 w 5423893"/>
              <a:gd name="connsiteY5" fmla="*/ 2274326 h 2368739"/>
              <a:gd name="connsiteX6" fmla="*/ 4721814 w 5423893"/>
              <a:gd name="connsiteY6" fmla="*/ 2368739 h 2368739"/>
              <a:gd name="connsiteX7" fmla="*/ 4829279 w 5423893"/>
              <a:gd name="connsiteY7" fmla="*/ 1853310 h 2368739"/>
              <a:gd name="connsiteX8" fmla="*/ 5022311 w 5423893"/>
              <a:gd name="connsiteY8" fmla="*/ 1778186 h 2368739"/>
              <a:gd name="connsiteX9" fmla="*/ 5395757 w 5423893"/>
              <a:gd name="connsiteY9" fmla="*/ 1834746 h 2368739"/>
              <a:gd name="connsiteX10" fmla="*/ 5423893 w 5423893"/>
              <a:gd name="connsiteY10" fmla="*/ 1660714 h 2368739"/>
              <a:gd name="connsiteX11" fmla="*/ 3360148 w 5423893"/>
              <a:gd name="connsiteY11" fmla="*/ 1384001 h 2368739"/>
              <a:gd name="connsiteX12" fmla="*/ 3093587 w 5423893"/>
              <a:gd name="connsiteY12" fmla="*/ 1299449 h 2368739"/>
              <a:gd name="connsiteX13" fmla="*/ 825208 w 5423893"/>
              <a:gd name="connsiteY13" fmla="*/ 928613 h 2368739"/>
              <a:gd name="connsiteX14" fmla="*/ 0 w 5423893"/>
              <a:gd name="connsiteY14" fmla="*/ 0 h 2368739"/>
              <a:gd name="connsiteX0" fmla="*/ 51776 w 4650461"/>
              <a:gd name="connsiteY0" fmla="*/ 0 h 1440126"/>
              <a:gd name="connsiteX1" fmla="*/ 0 w 4650461"/>
              <a:gd name="connsiteY1" fmla="*/ 184040 h 1440126"/>
              <a:gd name="connsiteX2" fmla="*/ 2531316 w 4650461"/>
              <a:gd name="connsiteY2" fmla="*/ 566769 h 1440126"/>
              <a:gd name="connsiteX3" fmla="*/ 2997145 w 4650461"/>
              <a:gd name="connsiteY3" fmla="*/ 627681 h 1440126"/>
              <a:gd name="connsiteX4" fmla="*/ 3306054 w 4650461"/>
              <a:gd name="connsiteY4" fmla="*/ 1183137 h 1440126"/>
              <a:gd name="connsiteX5" fmla="*/ 3518810 w 4650461"/>
              <a:gd name="connsiteY5" fmla="*/ 1345713 h 1440126"/>
              <a:gd name="connsiteX6" fmla="*/ 3948382 w 4650461"/>
              <a:gd name="connsiteY6" fmla="*/ 1440126 h 1440126"/>
              <a:gd name="connsiteX7" fmla="*/ 4055847 w 4650461"/>
              <a:gd name="connsiteY7" fmla="*/ 924697 h 1440126"/>
              <a:gd name="connsiteX8" fmla="*/ 4248879 w 4650461"/>
              <a:gd name="connsiteY8" fmla="*/ 849573 h 1440126"/>
              <a:gd name="connsiteX9" fmla="*/ 4622325 w 4650461"/>
              <a:gd name="connsiteY9" fmla="*/ 906133 h 1440126"/>
              <a:gd name="connsiteX10" fmla="*/ 4650461 w 4650461"/>
              <a:gd name="connsiteY10" fmla="*/ 732101 h 1440126"/>
              <a:gd name="connsiteX11" fmla="*/ 2586716 w 4650461"/>
              <a:gd name="connsiteY11" fmla="*/ 455388 h 1440126"/>
              <a:gd name="connsiteX12" fmla="*/ 2320155 w 4650461"/>
              <a:gd name="connsiteY12" fmla="*/ 370836 h 1440126"/>
              <a:gd name="connsiteX13" fmla="*/ 51776 w 4650461"/>
              <a:gd name="connsiteY13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517248 w 4636393"/>
              <a:gd name="connsiteY2" fmla="*/ 566769 h 1440126"/>
              <a:gd name="connsiteX3" fmla="*/ 2983077 w 4636393"/>
              <a:gd name="connsiteY3" fmla="*/ 627681 h 1440126"/>
              <a:gd name="connsiteX4" fmla="*/ 3291986 w 4636393"/>
              <a:gd name="connsiteY4" fmla="*/ 1183137 h 1440126"/>
              <a:gd name="connsiteX5" fmla="*/ 3504742 w 4636393"/>
              <a:gd name="connsiteY5" fmla="*/ 1345713 h 1440126"/>
              <a:gd name="connsiteX6" fmla="*/ 3934314 w 4636393"/>
              <a:gd name="connsiteY6" fmla="*/ 1440126 h 1440126"/>
              <a:gd name="connsiteX7" fmla="*/ 4041779 w 4636393"/>
              <a:gd name="connsiteY7" fmla="*/ 924697 h 1440126"/>
              <a:gd name="connsiteX8" fmla="*/ 4234811 w 4636393"/>
              <a:gd name="connsiteY8" fmla="*/ 849573 h 1440126"/>
              <a:gd name="connsiteX9" fmla="*/ 4608257 w 4636393"/>
              <a:gd name="connsiteY9" fmla="*/ 906133 h 1440126"/>
              <a:gd name="connsiteX10" fmla="*/ 4636393 w 4636393"/>
              <a:gd name="connsiteY10" fmla="*/ 732101 h 1440126"/>
              <a:gd name="connsiteX11" fmla="*/ 2572648 w 4636393"/>
              <a:gd name="connsiteY11" fmla="*/ 455388 h 1440126"/>
              <a:gd name="connsiteX12" fmla="*/ 2306087 w 4636393"/>
              <a:gd name="connsiteY12" fmla="*/ 370836 h 1440126"/>
              <a:gd name="connsiteX13" fmla="*/ 37708 w 4636393"/>
              <a:gd name="connsiteY13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1435195 w 4636393"/>
              <a:gd name="connsiteY2" fmla="*/ 430150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41779 w 4636393"/>
              <a:gd name="connsiteY8" fmla="*/ 924697 h 1440126"/>
              <a:gd name="connsiteX9" fmla="*/ 4234811 w 4636393"/>
              <a:gd name="connsiteY9" fmla="*/ 849573 h 1440126"/>
              <a:gd name="connsiteX10" fmla="*/ 4608257 w 4636393"/>
              <a:gd name="connsiteY10" fmla="*/ 906133 h 1440126"/>
              <a:gd name="connsiteX11" fmla="*/ 4636393 w 4636393"/>
              <a:gd name="connsiteY11" fmla="*/ 732101 h 1440126"/>
              <a:gd name="connsiteX12" fmla="*/ 2572648 w 4636393"/>
              <a:gd name="connsiteY12" fmla="*/ 455388 h 1440126"/>
              <a:gd name="connsiteX13" fmla="*/ 2306087 w 4636393"/>
              <a:gd name="connsiteY13" fmla="*/ 370836 h 1440126"/>
              <a:gd name="connsiteX14" fmla="*/ 37708 w 4636393"/>
              <a:gd name="connsiteY14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41779 w 4636393"/>
              <a:gd name="connsiteY8" fmla="*/ 924697 h 1440126"/>
              <a:gd name="connsiteX9" fmla="*/ 4234811 w 4636393"/>
              <a:gd name="connsiteY9" fmla="*/ 849573 h 1440126"/>
              <a:gd name="connsiteX10" fmla="*/ 4608257 w 4636393"/>
              <a:gd name="connsiteY10" fmla="*/ 906133 h 1440126"/>
              <a:gd name="connsiteX11" fmla="*/ 4636393 w 4636393"/>
              <a:gd name="connsiteY11" fmla="*/ 732101 h 1440126"/>
              <a:gd name="connsiteX12" fmla="*/ 2572648 w 4636393"/>
              <a:gd name="connsiteY12" fmla="*/ 455388 h 1440126"/>
              <a:gd name="connsiteX13" fmla="*/ 2306087 w 4636393"/>
              <a:gd name="connsiteY13" fmla="*/ 370836 h 1440126"/>
              <a:gd name="connsiteX14" fmla="*/ 37708 w 4636393"/>
              <a:gd name="connsiteY14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997991 w 4636393"/>
              <a:gd name="connsiteY8" fmla="*/ 1082463 h 1440126"/>
              <a:gd name="connsiteX9" fmla="*/ 4041779 w 4636393"/>
              <a:gd name="connsiteY9" fmla="*/ 924697 h 1440126"/>
              <a:gd name="connsiteX10" fmla="*/ 4234811 w 4636393"/>
              <a:gd name="connsiteY10" fmla="*/ 849573 h 1440126"/>
              <a:gd name="connsiteX11" fmla="*/ 4608257 w 4636393"/>
              <a:gd name="connsiteY11" fmla="*/ 906133 h 1440126"/>
              <a:gd name="connsiteX12" fmla="*/ 4636393 w 4636393"/>
              <a:gd name="connsiteY12" fmla="*/ 732101 h 1440126"/>
              <a:gd name="connsiteX13" fmla="*/ 2572648 w 4636393"/>
              <a:gd name="connsiteY13" fmla="*/ 455388 h 1440126"/>
              <a:gd name="connsiteX14" fmla="*/ 2306087 w 4636393"/>
              <a:gd name="connsiteY14" fmla="*/ 370836 h 1440126"/>
              <a:gd name="connsiteX15" fmla="*/ 37708 w 4636393"/>
              <a:gd name="connsiteY15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911770 w 4636393"/>
              <a:gd name="connsiteY8" fmla="*/ 892776 h 1440126"/>
              <a:gd name="connsiteX9" fmla="*/ 4041779 w 4636393"/>
              <a:gd name="connsiteY9" fmla="*/ 924697 h 1440126"/>
              <a:gd name="connsiteX10" fmla="*/ 4234811 w 4636393"/>
              <a:gd name="connsiteY10" fmla="*/ 849573 h 1440126"/>
              <a:gd name="connsiteX11" fmla="*/ 4608257 w 4636393"/>
              <a:gd name="connsiteY11" fmla="*/ 906133 h 1440126"/>
              <a:gd name="connsiteX12" fmla="*/ 4636393 w 4636393"/>
              <a:gd name="connsiteY12" fmla="*/ 732101 h 1440126"/>
              <a:gd name="connsiteX13" fmla="*/ 2572648 w 4636393"/>
              <a:gd name="connsiteY13" fmla="*/ 455388 h 1440126"/>
              <a:gd name="connsiteX14" fmla="*/ 2306087 w 4636393"/>
              <a:gd name="connsiteY14" fmla="*/ 370836 h 1440126"/>
              <a:gd name="connsiteX15" fmla="*/ 37708 w 4636393"/>
              <a:gd name="connsiteY15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923267 w 4636393"/>
              <a:gd name="connsiteY8" fmla="*/ 1191677 h 1440126"/>
              <a:gd name="connsiteX9" fmla="*/ 3911770 w 4636393"/>
              <a:gd name="connsiteY9" fmla="*/ 892776 h 1440126"/>
              <a:gd name="connsiteX10" fmla="*/ 4041779 w 4636393"/>
              <a:gd name="connsiteY10" fmla="*/ 924697 h 1440126"/>
              <a:gd name="connsiteX11" fmla="*/ 4234811 w 4636393"/>
              <a:gd name="connsiteY11" fmla="*/ 849573 h 1440126"/>
              <a:gd name="connsiteX12" fmla="*/ 4608257 w 4636393"/>
              <a:gd name="connsiteY12" fmla="*/ 906133 h 1440126"/>
              <a:gd name="connsiteX13" fmla="*/ 4636393 w 4636393"/>
              <a:gd name="connsiteY13" fmla="*/ 732101 h 1440126"/>
              <a:gd name="connsiteX14" fmla="*/ 2572648 w 4636393"/>
              <a:gd name="connsiteY14" fmla="*/ 455388 h 1440126"/>
              <a:gd name="connsiteX15" fmla="*/ 2306087 w 4636393"/>
              <a:gd name="connsiteY15" fmla="*/ 370836 h 1440126"/>
              <a:gd name="connsiteX16" fmla="*/ 37708 w 4636393"/>
              <a:gd name="connsiteY16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290976 w 4636393"/>
              <a:gd name="connsiteY8" fmla="*/ 680096 h 1440126"/>
              <a:gd name="connsiteX9" fmla="*/ 3911770 w 4636393"/>
              <a:gd name="connsiteY9" fmla="*/ 892776 h 1440126"/>
              <a:gd name="connsiteX10" fmla="*/ 4041779 w 4636393"/>
              <a:gd name="connsiteY10" fmla="*/ 924697 h 1440126"/>
              <a:gd name="connsiteX11" fmla="*/ 4234811 w 4636393"/>
              <a:gd name="connsiteY11" fmla="*/ 849573 h 1440126"/>
              <a:gd name="connsiteX12" fmla="*/ 4608257 w 4636393"/>
              <a:gd name="connsiteY12" fmla="*/ 906133 h 1440126"/>
              <a:gd name="connsiteX13" fmla="*/ 4636393 w 4636393"/>
              <a:gd name="connsiteY13" fmla="*/ 732101 h 1440126"/>
              <a:gd name="connsiteX14" fmla="*/ 2572648 w 4636393"/>
              <a:gd name="connsiteY14" fmla="*/ 455388 h 1440126"/>
              <a:gd name="connsiteX15" fmla="*/ 2306087 w 4636393"/>
              <a:gd name="connsiteY15" fmla="*/ 370836 h 1440126"/>
              <a:gd name="connsiteX16" fmla="*/ 37708 w 4636393"/>
              <a:gd name="connsiteY16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572632 w 4636393"/>
              <a:gd name="connsiteY8" fmla="*/ 1024982 h 1440126"/>
              <a:gd name="connsiteX9" fmla="*/ 3290976 w 4636393"/>
              <a:gd name="connsiteY9" fmla="*/ 680096 h 1440126"/>
              <a:gd name="connsiteX10" fmla="*/ 3911770 w 4636393"/>
              <a:gd name="connsiteY10" fmla="*/ 892776 h 1440126"/>
              <a:gd name="connsiteX11" fmla="*/ 4041779 w 4636393"/>
              <a:gd name="connsiteY11" fmla="*/ 924697 h 1440126"/>
              <a:gd name="connsiteX12" fmla="*/ 4234811 w 4636393"/>
              <a:gd name="connsiteY12" fmla="*/ 849573 h 1440126"/>
              <a:gd name="connsiteX13" fmla="*/ 4608257 w 4636393"/>
              <a:gd name="connsiteY13" fmla="*/ 906133 h 1440126"/>
              <a:gd name="connsiteX14" fmla="*/ 4636393 w 4636393"/>
              <a:gd name="connsiteY14" fmla="*/ 732101 h 1440126"/>
              <a:gd name="connsiteX15" fmla="*/ 2572648 w 4636393"/>
              <a:gd name="connsiteY15" fmla="*/ 455388 h 1440126"/>
              <a:gd name="connsiteX16" fmla="*/ 2306087 w 4636393"/>
              <a:gd name="connsiteY16" fmla="*/ 370836 h 1440126"/>
              <a:gd name="connsiteX17" fmla="*/ 37708 w 4636393"/>
              <a:gd name="connsiteY17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244990 w 4636393"/>
              <a:gd name="connsiteY8" fmla="*/ 777814 h 1440126"/>
              <a:gd name="connsiteX9" fmla="*/ 3290976 w 4636393"/>
              <a:gd name="connsiteY9" fmla="*/ 680096 h 1440126"/>
              <a:gd name="connsiteX10" fmla="*/ 3911770 w 4636393"/>
              <a:gd name="connsiteY10" fmla="*/ 892776 h 1440126"/>
              <a:gd name="connsiteX11" fmla="*/ 4041779 w 4636393"/>
              <a:gd name="connsiteY11" fmla="*/ 924697 h 1440126"/>
              <a:gd name="connsiteX12" fmla="*/ 4234811 w 4636393"/>
              <a:gd name="connsiteY12" fmla="*/ 849573 h 1440126"/>
              <a:gd name="connsiteX13" fmla="*/ 4608257 w 4636393"/>
              <a:gd name="connsiteY13" fmla="*/ 906133 h 1440126"/>
              <a:gd name="connsiteX14" fmla="*/ 4636393 w 4636393"/>
              <a:gd name="connsiteY14" fmla="*/ 732101 h 1440126"/>
              <a:gd name="connsiteX15" fmla="*/ 2572648 w 4636393"/>
              <a:gd name="connsiteY15" fmla="*/ 455388 h 1440126"/>
              <a:gd name="connsiteX16" fmla="*/ 2306087 w 4636393"/>
              <a:gd name="connsiteY16" fmla="*/ 370836 h 1440126"/>
              <a:gd name="connsiteX17" fmla="*/ 37708 w 4636393"/>
              <a:gd name="connsiteY17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555387 w 4636393"/>
              <a:gd name="connsiteY8" fmla="*/ 1088211 h 1440126"/>
              <a:gd name="connsiteX9" fmla="*/ 3244990 w 4636393"/>
              <a:gd name="connsiteY9" fmla="*/ 777814 h 1440126"/>
              <a:gd name="connsiteX10" fmla="*/ 3290976 w 4636393"/>
              <a:gd name="connsiteY10" fmla="*/ 680096 h 1440126"/>
              <a:gd name="connsiteX11" fmla="*/ 3911770 w 4636393"/>
              <a:gd name="connsiteY11" fmla="*/ 892776 h 1440126"/>
              <a:gd name="connsiteX12" fmla="*/ 4041779 w 4636393"/>
              <a:gd name="connsiteY12" fmla="*/ 924697 h 1440126"/>
              <a:gd name="connsiteX13" fmla="*/ 4234811 w 4636393"/>
              <a:gd name="connsiteY13" fmla="*/ 849573 h 1440126"/>
              <a:gd name="connsiteX14" fmla="*/ 4608257 w 4636393"/>
              <a:gd name="connsiteY14" fmla="*/ 906133 h 1440126"/>
              <a:gd name="connsiteX15" fmla="*/ 4636393 w 4636393"/>
              <a:gd name="connsiteY15" fmla="*/ 732101 h 1440126"/>
              <a:gd name="connsiteX16" fmla="*/ 2572648 w 4636393"/>
              <a:gd name="connsiteY16" fmla="*/ 455388 h 1440126"/>
              <a:gd name="connsiteX17" fmla="*/ 2306087 w 4636393"/>
              <a:gd name="connsiteY17" fmla="*/ 370836 h 1440126"/>
              <a:gd name="connsiteX18" fmla="*/ 37708 w 4636393"/>
              <a:gd name="connsiteY18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405937 w 4636393"/>
              <a:gd name="connsiteY8" fmla="*/ 1111204 h 1440126"/>
              <a:gd name="connsiteX9" fmla="*/ 3244990 w 4636393"/>
              <a:gd name="connsiteY9" fmla="*/ 777814 h 1440126"/>
              <a:gd name="connsiteX10" fmla="*/ 3290976 w 4636393"/>
              <a:gd name="connsiteY10" fmla="*/ 680096 h 1440126"/>
              <a:gd name="connsiteX11" fmla="*/ 3911770 w 4636393"/>
              <a:gd name="connsiteY11" fmla="*/ 892776 h 1440126"/>
              <a:gd name="connsiteX12" fmla="*/ 4041779 w 4636393"/>
              <a:gd name="connsiteY12" fmla="*/ 924697 h 1440126"/>
              <a:gd name="connsiteX13" fmla="*/ 4234811 w 4636393"/>
              <a:gd name="connsiteY13" fmla="*/ 849573 h 1440126"/>
              <a:gd name="connsiteX14" fmla="*/ 4608257 w 4636393"/>
              <a:gd name="connsiteY14" fmla="*/ 906133 h 1440126"/>
              <a:gd name="connsiteX15" fmla="*/ 4636393 w 4636393"/>
              <a:gd name="connsiteY15" fmla="*/ 732101 h 1440126"/>
              <a:gd name="connsiteX16" fmla="*/ 2572648 w 4636393"/>
              <a:gd name="connsiteY16" fmla="*/ 455388 h 1440126"/>
              <a:gd name="connsiteX17" fmla="*/ 2306087 w 4636393"/>
              <a:gd name="connsiteY17" fmla="*/ 370836 h 1440126"/>
              <a:gd name="connsiteX18" fmla="*/ 37708 w 4636393"/>
              <a:gd name="connsiteY18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716335 w 4636393"/>
              <a:gd name="connsiteY8" fmla="*/ 1300891 h 1440126"/>
              <a:gd name="connsiteX9" fmla="*/ 3405937 w 4636393"/>
              <a:gd name="connsiteY9" fmla="*/ 1111204 h 1440126"/>
              <a:gd name="connsiteX10" fmla="*/ 3244990 w 4636393"/>
              <a:gd name="connsiteY10" fmla="*/ 777814 h 1440126"/>
              <a:gd name="connsiteX11" fmla="*/ 3290976 w 4636393"/>
              <a:gd name="connsiteY11" fmla="*/ 680096 h 1440126"/>
              <a:gd name="connsiteX12" fmla="*/ 3911770 w 4636393"/>
              <a:gd name="connsiteY12" fmla="*/ 892776 h 1440126"/>
              <a:gd name="connsiteX13" fmla="*/ 4041779 w 4636393"/>
              <a:gd name="connsiteY13" fmla="*/ 924697 h 1440126"/>
              <a:gd name="connsiteX14" fmla="*/ 4234811 w 4636393"/>
              <a:gd name="connsiteY14" fmla="*/ 849573 h 1440126"/>
              <a:gd name="connsiteX15" fmla="*/ 4608257 w 4636393"/>
              <a:gd name="connsiteY15" fmla="*/ 906133 h 1440126"/>
              <a:gd name="connsiteX16" fmla="*/ 4636393 w 4636393"/>
              <a:gd name="connsiteY16" fmla="*/ 732101 h 1440126"/>
              <a:gd name="connsiteX17" fmla="*/ 2572648 w 4636393"/>
              <a:gd name="connsiteY17" fmla="*/ 455388 h 1440126"/>
              <a:gd name="connsiteX18" fmla="*/ 2306087 w 4636393"/>
              <a:gd name="connsiteY18" fmla="*/ 370836 h 1440126"/>
              <a:gd name="connsiteX19" fmla="*/ 37708 w 4636393"/>
              <a:gd name="connsiteY19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578380 w 4636393"/>
              <a:gd name="connsiteY8" fmla="*/ 1243410 h 1440126"/>
              <a:gd name="connsiteX9" fmla="*/ 3405937 w 4636393"/>
              <a:gd name="connsiteY9" fmla="*/ 1111204 h 1440126"/>
              <a:gd name="connsiteX10" fmla="*/ 3244990 w 4636393"/>
              <a:gd name="connsiteY10" fmla="*/ 777814 h 1440126"/>
              <a:gd name="connsiteX11" fmla="*/ 3290976 w 4636393"/>
              <a:gd name="connsiteY11" fmla="*/ 680096 h 1440126"/>
              <a:gd name="connsiteX12" fmla="*/ 3911770 w 4636393"/>
              <a:gd name="connsiteY12" fmla="*/ 892776 h 1440126"/>
              <a:gd name="connsiteX13" fmla="*/ 4041779 w 4636393"/>
              <a:gd name="connsiteY13" fmla="*/ 924697 h 1440126"/>
              <a:gd name="connsiteX14" fmla="*/ 4234811 w 4636393"/>
              <a:gd name="connsiteY14" fmla="*/ 849573 h 1440126"/>
              <a:gd name="connsiteX15" fmla="*/ 4608257 w 4636393"/>
              <a:gd name="connsiteY15" fmla="*/ 906133 h 1440126"/>
              <a:gd name="connsiteX16" fmla="*/ 4636393 w 4636393"/>
              <a:gd name="connsiteY16" fmla="*/ 732101 h 1440126"/>
              <a:gd name="connsiteX17" fmla="*/ 2572648 w 4636393"/>
              <a:gd name="connsiteY17" fmla="*/ 455388 h 1440126"/>
              <a:gd name="connsiteX18" fmla="*/ 2306087 w 4636393"/>
              <a:gd name="connsiteY18" fmla="*/ 370836 h 1440126"/>
              <a:gd name="connsiteX19" fmla="*/ 37708 w 4636393"/>
              <a:gd name="connsiteY19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791060 w 4636393"/>
              <a:gd name="connsiteY8" fmla="*/ 1369868 h 1440126"/>
              <a:gd name="connsiteX9" fmla="*/ 3578380 w 4636393"/>
              <a:gd name="connsiteY9" fmla="*/ 1243410 h 1440126"/>
              <a:gd name="connsiteX10" fmla="*/ 3405937 w 4636393"/>
              <a:gd name="connsiteY10" fmla="*/ 1111204 h 1440126"/>
              <a:gd name="connsiteX11" fmla="*/ 3244990 w 4636393"/>
              <a:gd name="connsiteY11" fmla="*/ 777814 h 1440126"/>
              <a:gd name="connsiteX12" fmla="*/ 3290976 w 4636393"/>
              <a:gd name="connsiteY12" fmla="*/ 680096 h 1440126"/>
              <a:gd name="connsiteX13" fmla="*/ 3911770 w 4636393"/>
              <a:gd name="connsiteY13" fmla="*/ 892776 h 1440126"/>
              <a:gd name="connsiteX14" fmla="*/ 4041779 w 4636393"/>
              <a:gd name="connsiteY14" fmla="*/ 924697 h 1440126"/>
              <a:gd name="connsiteX15" fmla="*/ 4234811 w 4636393"/>
              <a:gd name="connsiteY15" fmla="*/ 849573 h 1440126"/>
              <a:gd name="connsiteX16" fmla="*/ 4608257 w 4636393"/>
              <a:gd name="connsiteY16" fmla="*/ 906133 h 1440126"/>
              <a:gd name="connsiteX17" fmla="*/ 4636393 w 4636393"/>
              <a:gd name="connsiteY17" fmla="*/ 732101 h 1440126"/>
              <a:gd name="connsiteX18" fmla="*/ 2572648 w 4636393"/>
              <a:gd name="connsiteY18" fmla="*/ 455388 h 1440126"/>
              <a:gd name="connsiteX19" fmla="*/ 2306087 w 4636393"/>
              <a:gd name="connsiteY19" fmla="*/ 370836 h 1440126"/>
              <a:gd name="connsiteX20" fmla="*/ 37708 w 4636393"/>
              <a:gd name="connsiteY20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842794 w 4636393"/>
              <a:gd name="connsiteY8" fmla="*/ 1306639 h 1440126"/>
              <a:gd name="connsiteX9" fmla="*/ 3578380 w 4636393"/>
              <a:gd name="connsiteY9" fmla="*/ 1243410 h 1440126"/>
              <a:gd name="connsiteX10" fmla="*/ 3405937 w 4636393"/>
              <a:gd name="connsiteY10" fmla="*/ 1111204 h 1440126"/>
              <a:gd name="connsiteX11" fmla="*/ 3244990 w 4636393"/>
              <a:gd name="connsiteY11" fmla="*/ 777814 h 1440126"/>
              <a:gd name="connsiteX12" fmla="*/ 3290976 w 4636393"/>
              <a:gd name="connsiteY12" fmla="*/ 680096 h 1440126"/>
              <a:gd name="connsiteX13" fmla="*/ 3911770 w 4636393"/>
              <a:gd name="connsiteY13" fmla="*/ 892776 h 1440126"/>
              <a:gd name="connsiteX14" fmla="*/ 4041779 w 4636393"/>
              <a:gd name="connsiteY14" fmla="*/ 924697 h 1440126"/>
              <a:gd name="connsiteX15" fmla="*/ 4234811 w 4636393"/>
              <a:gd name="connsiteY15" fmla="*/ 849573 h 1440126"/>
              <a:gd name="connsiteX16" fmla="*/ 4608257 w 4636393"/>
              <a:gd name="connsiteY16" fmla="*/ 906133 h 1440126"/>
              <a:gd name="connsiteX17" fmla="*/ 4636393 w 4636393"/>
              <a:gd name="connsiteY17" fmla="*/ 732101 h 1440126"/>
              <a:gd name="connsiteX18" fmla="*/ 2572648 w 4636393"/>
              <a:gd name="connsiteY18" fmla="*/ 455388 h 1440126"/>
              <a:gd name="connsiteX19" fmla="*/ 2306087 w 4636393"/>
              <a:gd name="connsiteY19" fmla="*/ 370836 h 1440126"/>
              <a:gd name="connsiteX20" fmla="*/ 37708 w 4636393"/>
              <a:gd name="connsiteY20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842794 w 4636393"/>
              <a:gd name="connsiteY8" fmla="*/ 1306639 h 1440126"/>
              <a:gd name="connsiteX9" fmla="*/ 3906022 w 4636393"/>
              <a:gd name="connsiteY9" fmla="*/ 1387112 h 1440126"/>
              <a:gd name="connsiteX10" fmla="*/ 3578380 w 4636393"/>
              <a:gd name="connsiteY10" fmla="*/ 1243410 h 1440126"/>
              <a:gd name="connsiteX11" fmla="*/ 3405937 w 4636393"/>
              <a:gd name="connsiteY11" fmla="*/ 1111204 h 1440126"/>
              <a:gd name="connsiteX12" fmla="*/ 3244990 w 4636393"/>
              <a:gd name="connsiteY12" fmla="*/ 777814 h 1440126"/>
              <a:gd name="connsiteX13" fmla="*/ 3290976 w 4636393"/>
              <a:gd name="connsiteY13" fmla="*/ 680096 h 1440126"/>
              <a:gd name="connsiteX14" fmla="*/ 3911770 w 4636393"/>
              <a:gd name="connsiteY14" fmla="*/ 892776 h 1440126"/>
              <a:gd name="connsiteX15" fmla="*/ 4041779 w 4636393"/>
              <a:gd name="connsiteY15" fmla="*/ 924697 h 1440126"/>
              <a:gd name="connsiteX16" fmla="*/ 4234811 w 4636393"/>
              <a:gd name="connsiteY16" fmla="*/ 849573 h 1440126"/>
              <a:gd name="connsiteX17" fmla="*/ 4608257 w 4636393"/>
              <a:gd name="connsiteY17" fmla="*/ 906133 h 1440126"/>
              <a:gd name="connsiteX18" fmla="*/ 4636393 w 4636393"/>
              <a:gd name="connsiteY18" fmla="*/ 732101 h 1440126"/>
              <a:gd name="connsiteX19" fmla="*/ 2572648 w 4636393"/>
              <a:gd name="connsiteY19" fmla="*/ 455388 h 1440126"/>
              <a:gd name="connsiteX20" fmla="*/ 2306087 w 4636393"/>
              <a:gd name="connsiteY20" fmla="*/ 370836 h 1440126"/>
              <a:gd name="connsiteX21" fmla="*/ 37708 w 4636393"/>
              <a:gd name="connsiteY21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842794 w 4636393"/>
              <a:gd name="connsiteY8" fmla="*/ 1306639 h 1440126"/>
              <a:gd name="connsiteX9" fmla="*/ 3745075 w 4636393"/>
              <a:gd name="connsiteY9" fmla="*/ 1122699 h 1440126"/>
              <a:gd name="connsiteX10" fmla="*/ 3578380 w 4636393"/>
              <a:gd name="connsiteY10" fmla="*/ 1243410 h 1440126"/>
              <a:gd name="connsiteX11" fmla="*/ 3405937 w 4636393"/>
              <a:gd name="connsiteY11" fmla="*/ 1111204 h 1440126"/>
              <a:gd name="connsiteX12" fmla="*/ 3244990 w 4636393"/>
              <a:gd name="connsiteY12" fmla="*/ 777814 h 1440126"/>
              <a:gd name="connsiteX13" fmla="*/ 3290976 w 4636393"/>
              <a:gd name="connsiteY13" fmla="*/ 680096 h 1440126"/>
              <a:gd name="connsiteX14" fmla="*/ 3911770 w 4636393"/>
              <a:gd name="connsiteY14" fmla="*/ 892776 h 1440126"/>
              <a:gd name="connsiteX15" fmla="*/ 4041779 w 4636393"/>
              <a:gd name="connsiteY15" fmla="*/ 924697 h 1440126"/>
              <a:gd name="connsiteX16" fmla="*/ 4234811 w 4636393"/>
              <a:gd name="connsiteY16" fmla="*/ 849573 h 1440126"/>
              <a:gd name="connsiteX17" fmla="*/ 4608257 w 4636393"/>
              <a:gd name="connsiteY17" fmla="*/ 906133 h 1440126"/>
              <a:gd name="connsiteX18" fmla="*/ 4636393 w 4636393"/>
              <a:gd name="connsiteY18" fmla="*/ 732101 h 1440126"/>
              <a:gd name="connsiteX19" fmla="*/ 2572648 w 4636393"/>
              <a:gd name="connsiteY19" fmla="*/ 455388 h 1440126"/>
              <a:gd name="connsiteX20" fmla="*/ 2306087 w 4636393"/>
              <a:gd name="connsiteY20" fmla="*/ 370836 h 1440126"/>
              <a:gd name="connsiteX21" fmla="*/ 37708 w 4636393"/>
              <a:gd name="connsiteY21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130200 w 4636393"/>
              <a:gd name="connsiteY8" fmla="*/ 1203173 h 1440126"/>
              <a:gd name="connsiteX9" fmla="*/ 3745075 w 4636393"/>
              <a:gd name="connsiteY9" fmla="*/ 1122699 h 1440126"/>
              <a:gd name="connsiteX10" fmla="*/ 3578380 w 4636393"/>
              <a:gd name="connsiteY10" fmla="*/ 1243410 h 1440126"/>
              <a:gd name="connsiteX11" fmla="*/ 3405937 w 4636393"/>
              <a:gd name="connsiteY11" fmla="*/ 1111204 h 1440126"/>
              <a:gd name="connsiteX12" fmla="*/ 3244990 w 4636393"/>
              <a:gd name="connsiteY12" fmla="*/ 777814 h 1440126"/>
              <a:gd name="connsiteX13" fmla="*/ 3290976 w 4636393"/>
              <a:gd name="connsiteY13" fmla="*/ 680096 h 1440126"/>
              <a:gd name="connsiteX14" fmla="*/ 3911770 w 4636393"/>
              <a:gd name="connsiteY14" fmla="*/ 892776 h 1440126"/>
              <a:gd name="connsiteX15" fmla="*/ 4041779 w 4636393"/>
              <a:gd name="connsiteY15" fmla="*/ 924697 h 1440126"/>
              <a:gd name="connsiteX16" fmla="*/ 4234811 w 4636393"/>
              <a:gd name="connsiteY16" fmla="*/ 849573 h 1440126"/>
              <a:gd name="connsiteX17" fmla="*/ 4608257 w 4636393"/>
              <a:gd name="connsiteY17" fmla="*/ 906133 h 1440126"/>
              <a:gd name="connsiteX18" fmla="*/ 4636393 w 4636393"/>
              <a:gd name="connsiteY18" fmla="*/ 732101 h 1440126"/>
              <a:gd name="connsiteX19" fmla="*/ 2572648 w 4636393"/>
              <a:gd name="connsiteY19" fmla="*/ 455388 h 1440126"/>
              <a:gd name="connsiteX20" fmla="*/ 2306087 w 4636393"/>
              <a:gd name="connsiteY20" fmla="*/ 370836 h 1440126"/>
              <a:gd name="connsiteX21" fmla="*/ 37708 w 4636393"/>
              <a:gd name="connsiteY21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130200 w 4636393"/>
              <a:gd name="connsiteY8" fmla="*/ 1203173 h 1440126"/>
              <a:gd name="connsiteX9" fmla="*/ 3842794 w 4636393"/>
              <a:gd name="connsiteY9" fmla="*/ 1295142 h 1440126"/>
              <a:gd name="connsiteX10" fmla="*/ 3578380 w 4636393"/>
              <a:gd name="connsiteY10" fmla="*/ 1243410 h 1440126"/>
              <a:gd name="connsiteX11" fmla="*/ 3405937 w 4636393"/>
              <a:gd name="connsiteY11" fmla="*/ 1111204 h 1440126"/>
              <a:gd name="connsiteX12" fmla="*/ 3244990 w 4636393"/>
              <a:gd name="connsiteY12" fmla="*/ 777814 h 1440126"/>
              <a:gd name="connsiteX13" fmla="*/ 3290976 w 4636393"/>
              <a:gd name="connsiteY13" fmla="*/ 680096 h 1440126"/>
              <a:gd name="connsiteX14" fmla="*/ 3911770 w 4636393"/>
              <a:gd name="connsiteY14" fmla="*/ 892776 h 1440126"/>
              <a:gd name="connsiteX15" fmla="*/ 4041779 w 4636393"/>
              <a:gd name="connsiteY15" fmla="*/ 924697 h 1440126"/>
              <a:gd name="connsiteX16" fmla="*/ 4234811 w 4636393"/>
              <a:gd name="connsiteY16" fmla="*/ 849573 h 1440126"/>
              <a:gd name="connsiteX17" fmla="*/ 4608257 w 4636393"/>
              <a:gd name="connsiteY17" fmla="*/ 906133 h 1440126"/>
              <a:gd name="connsiteX18" fmla="*/ 4636393 w 4636393"/>
              <a:gd name="connsiteY18" fmla="*/ 732101 h 1440126"/>
              <a:gd name="connsiteX19" fmla="*/ 2572648 w 4636393"/>
              <a:gd name="connsiteY19" fmla="*/ 455388 h 1440126"/>
              <a:gd name="connsiteX20" fmla="*/ 2306087 w 4636393"/>
              <a:gd name="connsiteY20" fmla="*/ 370836 h 1440126"/>
              <a:gd name="connsiteX21" fmla="*/ 37708 w 4636393"/>
              <a:gd name="connsiteY21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911771 w 4636393"/>
              <a:gd name="connsiteY8" fmla="*/ 915768 h 1440126"/>
              <a:gd name="connsiteX9" fmla="*/ 3842794 w 4636393"/>
              <a:gd name="connsiteY9" fmla="*/ 1295142 h 1440126"/>
              <a:gd name="connsiteX10" fmla="*/ 3578380 w 4636393"/>
              <a:gd name="connsiteY10" fmla="*/ 1243410 h 1440126"/>
              <a:gd name="connsiteX11" fmla="*/ 3405937 w 4636393"/>
              <a:gd name="connsiteY11" fmla="*/ 1111204 h 1440126"/>
              <a:gd name="connsiteX12" fmla="*/ 3244990 w 4636393"/>
              <a:gd name="connsiteY12" fmla="*/ 777814 h 1440126"/>
              <a:gd name="connsiteX13" fmla="*/ 3290976 w 4636393"/>
              <a:gd name="connsiteY13" fmla="*/ 680096 h 1440126"/>
              <a:gd name="connsiteX14" fmla="*/ 3911770 w 4636393"/>
              <a:gd name="connsiteY14" fmla="*/ 892776 h 1440126"/>
              <a:gd name="connsiteX15" fmla="*/ 4041779 w 4636393"/>
              <a:gd name="connsiteY15" fmla="*/ 924697 h 1440126"/>
              <a:gd name="connsiteX16" fmla="*/ 4234811 w 4636393"/>
              <a:gd name="connsiteY16" fmla="*/ 849573 h 1440126"/>
              <a:gd name="connsiteX17" fmla="*/ 4608257 w 4636393"/>
              <a:gd name="connsiteY17" fmla="*/ 906133 h 1440126"/>
              <a:gd name="connsiteX18" fmla="*/ 4636393 w 4636393"/>
              <a:gd name="connsiteY18" fmla="*/ 732101 h 1440126"/>
              <a:gd name="connsiteX19" fmla="*/ 2572648 w 4636393"/>
              <a:gd name="connsiteY19" fmla="*/ 455388 h 1440126"/>
              <a:gd name="connsiteX20" fmla="*/ 2306087 w 4636393"/>
              <a:gd name="connsiteY20" fmla="*/ 370836 h 1440126"/>
              <a:gd name="connsiteX21" fmla="*/ 37708 w 4636393"/>
              <a:gd name="connsiteY21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3934762 w 4636393"/>
              <a:gd name="connsiteY8" fmla="*/ 1266402 h 1440126"/>
              <a:gd name="connsiteX9" fmla="*/ 3911771 w 4636393"/>
              <a:gd name="connsiteY9" fmla="*/ 915768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911770 w 4636393"/>
              <a:gd name="connsiteY15" fmla="*/ 892776 h 1440126"/>
              <a:gd name="connsiteX16" fmla="*/ 4041779 w 4636393"/>
              <a:gd name="connsiteY16" fmla="*/ 924697 h 1440126"/>
              <a:gd name="connsiteX17" fmla="*/ 4234811 w 4636393"/>
              <a:gd name="connsiteY17" fmla="*/ 849573 h 1440126"/>
              <a:gd name="connsiteX18" fmla="*/ 4608257 w 4636393"/>
              <a:gd name="connsiteY18" fmla="*/ 906133 h 1440126"/>
              <a:gd name="connsiteX19" fmla="*/ 4636393 w 4636393"/>
              <a:gd name="connsiteY19" fmla="*/ 732101 h 1440126"/>
              <a:gd name="connsiteX20" fmla="*/ 2572648 w 4636393"/>
              <a:gd name="connsiteY20" fmla="*/ 455388 h 1440126"/>
              <a:gd name="connsiteX21" fmla="*/ 2306087 w 4636393"/>
              <a:gd name="connsiteY21" fmla="*/ 370836 h 1440126"/>
              <a:gd name="connsiteX22" fmla="*/ 37708 w 4636393"/>
              <a:gd name="connsiteY22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32480 w 4636393"/>
              <a:gd name="connsiteY8" fmla="*/ 921516 h 1440126"/>
              <a:gd name="connsiteX9" fmla="*/ 3911771 w 4636393"/>
              <a:gd name="connsiteY9" fmla="*/ 915768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911770 w 4636393"/>
              <a:gd name="connsiteY15" fmla="*/ 892776 h 1440126"/>
              <a:gd name="connsiteX16" fmla="*/ 4041779 w 4636393"/>
              <a:gd name="connsiteY16" fmla="*/ 924697 h 1440126"/>
              <a:gd name="connsiteX17" fmla="*/ 4234811 w 4636393"/>
              <a:gd name="connsiteY17" fmla="*/ 849573 h 1440126"/>
              <a:gd name="connsiteX18" fmla="*/ 4608257 w 4636393"/>
              <a:gd name="connsiteY18" fmla="*/ 906133 h 1440126"/>
              <a:gd name="connsiteX19" fmla="*/ 4636393 w 4636393"/>
              <a:gd name="connsiteY19" fmla="*/ 732101 h 1440126"/>
              <a:gd name="connsiteX20" fmla="*/ 2572648 w 4636393"/>
              <a:gd name="connsiteY20" fmla="*/ 455388 h 1440126"/>
              <a:gd name="connsiteX21" fmla="*/ 2306087 w 4636393"/>
              <a:gd name="connsiteY21" fmla="*/ 370836 h 1440126"/>
              <a:gd name="connsiteX22" fmla="*/ 37708 w 4636393"/>
              <a:gd name="connsiteY22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32480 w 4636393"/>
              <a:gd name="connsiteY8" fmla="*/ 921516 h 1440126"/>
              <a:gd name="connsiteX9" fmla="*/ 3791061 w 4636393"/>
              <a:gd name="connsiteY9" fmla="*/ 1065218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911770 w 4636393"/>
              <a:gd name="connsiteY15" fmla="*/ 892776 h 1440126"/>
              <a:gd name="connsiteX16" fmla="*/ 4041779 w 4636393"/>
              <a:gd name="connsiteY16" fmla="*/ 924697 h 1440126"/>
              <a:gd name="connsiteX17" fmla="*/ 4234811 w 4636393"/>
              <a:gd name="connsiteY17" fmla="*/ 849573 h 1440126"/>
              <a:gd name="connsiteX18" fmla="*/ 4608257 w 4636393"/>
              <a:gd name="connsiteY18" fmla="*/ 906133 h 1440126"/>
              <a:gd name="connsiteX19" fmla="*/ 4636393 w 4636393"/>
              <a:gd name="connsiteY19" fmla="*/ 732101 h 1440126"/>
              <a:gd name="connsiteX20" fmla="*/ 2572648 w 4636393"/>
              <a:gd name="connsiteY20" fmla="*/ 455388 h 1440126"/>
              <a:gd name="connsiteX21" fmla="*/ 2306087 w 4636393"/>
              <a:gd name="connsiteY21" fmla="*/ 370836 h 1440126"/>
              <a:gd name="connsiteX22" fmla="*/ 37708 w 4636393"/>
              <a:gd name="connsiteY22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32480 w 4636393"/>
              <a:gd name="connsiteY8" fmla="*/ 921516 h 1440126"/>
              <a:gd name="connsiteX9" fmla="*/ 3906023 w 4636393"/>
              <a:gd name="connsiteY9" fmla="*/ 881279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911770 w 4636393"/>
              <a:gd name="connsiteY15" fmla="*/ 892776 h 1440126"/>
              <a:gd name="connsiteX16" fmla="*/ 4041779 w 4636393"/>
              <a:gd name="connsiteY16" fmla="*/ 924697 h 1440126"/>
              <a:gd name="connsiteX17" fmla="*/ 4234811 w 4636393"/>
              <a:gd name="connsiteY17" fmla="*/ 849573 h 1440126"/>
              <a:gd name="connsiteX18" fmla="*/ 4608257 w 4636393"/>
              <a:gd name="connsiteY18" fmla="*/ 906133 h 1440126"/>
              <a:gd name="connsiteX19" fmla="*/ 4636393 w 4636393"/>
              <a:gd name="connsiteY19" fmla="*/ 732101 h 1440126"/>
              <a:gd name="connsiteX20" fmla="*/ 2572648 w 4636393"/>
              <a:gd name="connsiteY20" fmla="*/ 455388 h 1440126"/>
              <a:gd name="connsiteX21" fmla="*/ 2306087 w 4636393"/>
              <a:gd name="connsiteY21" fmla="*/ 370836 h 1440126"/>
              <a:gd name="connsiteX22" fmla="*/ 37708 w 4636393"/>
              <a:gd name="connsiteY22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32480 w 4636393"/>
              <a:gd name="connsiteY8" fmla="*/ 921516 h 1440126"/>
              <a:gd name="connsiteX9" fmla="*/ 3906023 w 4636393"/>
              <a:gd name="connsiteY9" fmla="*/ 881279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745075 w 4636393"/>
              <a:gd name="connsiteY15" fmla="*/ 841043 h 1440126"/>
              <a:gd name="connsiteX16" fmla="*/ 3911770 w 4636393"/>
              <a:gd name="connsiteY16" fmla="*/ 892776 h 1440126"/>
              <a:gd name="connsiteX17" fmla="*/ 4041779 w 4636393"/>
              <a:gd name="connsiteY17" fmla="*/ 924697 h 1440126"/>
              <a:gd name="connsiteX18" fmla="*/ 4234811 w 4636393"/>
              <a:gd name="connsiteY18" fmla="*/ 849573 h 1440126"/>
              <a:gd name="connsiteX19" fmla="*/ 4608257 w 4636393"/>
              <a:gd name="connsiteY19" fmla="*/ 906133 h 1440126"/>
              <a:gd name="connsiteX20" fmla="*/ 4636393 w 4636393"/>
              <a:gd name="connsiteY20" fmla="*/ 732101 h 1440126"/>
              <a:gd name="connsiteX21" fmla="*/ 2572648 w 4636393"/>
              <a:gd name="connsiteY21" fmla="*/ 455388 h 1440126"/>
              <a:gd name="connsiteX22" fmla="*/ 2306087 w 4636393"/>
              <a:gd name="connsiteY22" fmla="*/ 370836 h 1440126"/>
              <a:gd name="connsiteX23" fmla="*/ 37708 w 4636393"/>
              <a:gd name="connsiteY23" fmla="*/ 0 h 1440126"/>
              <a:gd name="connsiteX0" fmla="*/ 37708 w 4636393"/>
              <a:gd name="connsiteY0" fmla="*/ 0 h 1440126"/>
              <a:gd name="connsiteX1" fmla="*/ 0 w 4636393"/>
              <a:gd name="connsiteY1" fmla="*/ 184040 h 1440126"/>
              <a:gd name="connsiteX2" fmla="*/ 2237054 w 4636393"/>
              <a:gd name="connsiteY2" fmla="*/ 556759 h 1440126"/>
              <a:gd name="connsiteX3" fmla="*/ 2517248 w 4636393"/>
              <a:gd name="connsiteY3" fmla="*/ 566769 h 1440126"/>
              <a:gd name="connsiteX4" fmla="*/ 2983077 w 4636393"/>
              <a:gd name="connsiteY4" fmla="*/ 627681 h 1440126"/>
              <a:gd name="connsiteX5" fmla="*/ 3291986 w 4636393"/>
              <a:gd name="connsiteY5" fmla="*/ 1183137 h 1440126"/>
              <a:gd name="connsiteX6" fmla="*/ 3504742 w 4636393"/>
              <a:gd name="connsiteY6" fmla="*/ 1345713 h 1440126"/>
              <a:gd name="connsiteX7" fmla="*/ 3934314 w 4636393"/>
              <a:gd name="connsiteY7" fmla="*/ 1440126 h 1440126"/>
              <a:gd name="connsiteX8" fmla="*/ 4032480 w 4636393"/>
              <a:gd name="connsiteY8" fmla="*/ 921516 h 1440126"/>
              <a:gd name="connsiteX9" fmla="*/ 3906023 w 4636393"/>
              <a:gd name="connsiteY9" fmla="*/ 881279 h 1440126"/>
              <a:gd name="connsiteX10" fmla="*/ 3842794 w 4636393"/>
              <a:gd name="connsiteY10" fmla="*/ 1295142 h 1440126"/>
              <a:gd name="connsiteX11" fmla="*/ 3578380 w 4636393"/>
              <a:gd name="connsiteY11" fmla="*/ 1243410 h 1440126"/>
              <a:gd name="connsiteX12" fmla="*/ 3405937 w 4636393"/>
              <a:gd name="connsiteY12" fmla="*/ 1111204 h 1440126"/>
              <a:gd name="connsiteX13" fmla="*/ 3244990 w 4636393"/>
              <a:gd name="connsiteY13" fmla="*/ 777814 h 1440126"/>
              <a:gd name="connsiteX14" fmla="*/ 3290976 w 4636393"/>
              <a:gd name="connsiteY14" fmla="*/ 680096 h 1440126"/>
              <a:gd name="connsiteX15" fmla="*/ 3888777 w 4636393"/>
              <a:gd name="connsiteY15" fmla="*/ 783562 h 1440126"/>
              <a:gd name="connsiteX16" fmla="*/ 3911770 w 4636393"/>
              <a:gd name="connsiteY16" fmla="*/ 892776 h 1440126"/>
              <a:gd name="connsiteX17" fmla="*/ 4041779 w 4636393"/>
              <a:gd name="connsiteY17" fmla="*/ 924697 h 1440126"/>
              <a:gd name="connsiteX18" fmla="*/ 4234811 w 4636393"/>
              <a:gd name="connsiteY18" fmla="*/ 849573 h 1440126"/>
              <a:gd name="connsiteX19" fmla="*/ 4608257 w 4636393"/>
              <a:gd name="connsiteY19" fmla="*/ 906133 h 1440126"/>
              <a:gd name="connsiteX20" fmla="*/ 4636393 w 4636393"/>
              <a:gd name="connsiteY20" fmla="*/ 732101 h 1440126"/>
              <a:gd name="connsiteX21" fmla="*/ 2572648 w 4636393"/>
              <a:gd name="connsiteY21" fmla="*/ 455388 h 1440126"/>
              <a:gd name="connsiteX22" fmla="*/ 2306087 w 4636393"/>
              <a:gd name="connsiteY22" fmla="*/ 370836 h 1440126"/>
              <a:gd name="connsiteX23" fmla="*/ 37708 w 4636393"/>
              <a:gd name="connsiteY23" fmla="*/ 0 h 144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36393" h="1440126">
                <a:moveTo>
                  <a:pt x="37708" y="0"/>
                </a:moveTo>
                <a:lnTo>
                  <a:pt x="0" y="184040"/>
                </a:lnTo>
                <a:lnTo>
                  <a:pt x="2237054" y="556759"/>
                </a:lnTo>
                <a:lnTo>
                  <a:pt x="2517248" y="566769"/>
                </a:lnTo>
                <a:lnTo>
                  <a:pt x="2983077" y="627681"/>
                </a:lnTo>
                <a:lnTo>
                  <a:pt x="3291986" y="1183137"/>
                </a:lnTo>
                <a:lnTo>
                  <a:pt x="3504742" y="1345713"/>
                </a:lnTo>
                <a:lnTo>
                  <a:pt x="3934314" y="1440126"/>
                </a:lnTo>
                <a:cubicBezTo>
                  <a:pt x="3934463" y="1382218"/>
                  <a:pt x="4032331" y="979424"/>
                  <a:pt x="4032480" y="921516"/>
                </a:cubicBezTo>
                <a:lnTo>
                  <a:pt x="3906023" y="881279"/>
                </a:lnTo>
                <a:lnTo>
                  <a:pt x="3842794" y="1295142"/>
                </a:lnTo>
                <a:lnTo>
                  <a:pt x="3578380" y="1243410"/>
                </a:lnTo>
                <a:lnTo>
                  <a:pt x="3405937" y="1111204"/>
                </a:lnTo>
                <a:lnTo>
                  <a:pt x="3244990" y="777814"/>
                </a:lnTo>
                <a:lnTo>
                  <a:pt x="3290976" y="680096"/>
                </a:lnTo>
                <a:lnTo>
                  <a:pt x="3888777" y="783562"/>
                </a:lnTo>
                <a:lnTo>
                  <a:pt x="3911770" y="892776"/>
                </a:lnTo>
                <a:lnTo>
                  <a:pt x="4041779" y="924697"/>
                </a:lnTo>
                <a:lnTo>
                  <a:pt x="4234811" y="849573"/>
                </a:lnTo>
                <a:lnTo>
                  <a:pt x="4608257" y="906133"/>
                </a:lnTo>
                <a:lnTo>
                  <a:pt x="4636393" y="732101"/>
                </a:lnTo>
                <a:lnTo>
                  <a:pt x="2572648" y="455388"/>
                </a:lnTo>
                <a:lnTo>
                  <a:pt x="2306087" y="370836"/>
                </a:lnTo>
                <a:lnTo>
                  <a:pt x="37708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2928640" y="276196"/>
            <a:ext cx="4259217" cy="1081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ผังบริเวณที่ดำเนินการ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E266E97-FC3C-43C7-AD0C-31A9EB551586}"/>
              </a:ext>
            </a:extLst>
          </p:cNvPr>
          <p:cNvSpPr/>
          <p:nvPr/>
        </p:nvSpPr>
        <p:spPr>
          <a:xfrm>
            <a:off x="3315856" y="2783239"/>
            <a:ext cx="894340" cy="59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เซ็นทรัล</a:t>
            </a:r>
          </a:p>
          <a:p>
            <a:pPr algn="ctr"/>
            <a:r>
              <a:rPr lang="th-TH" b="1" dirty="0"/>
              <a:t>ขอนแก่น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C5EE9887-5171-42E2-A60A-B946F92C4A61}"/>
              </a:ext>
            </a:extLst>
          </p:cNvPr>
          <p:cNvSpPr/>
          <p:nvPr/>
        </p:nvSpPr>
        <p:spPr>
          <a:xfrm>
            <a:off x="7269330" y="5885120"/>
            <a:ext cx="1671513" cy="583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สำนักงาน</a:t>
            </a:r>
          </a:p>
          <a:p>
            <a:pPr algn="ctr"/>
            <a:r>
              <a:rPr lang="th-TH" b="1" dirty="0"/>
              <a:t>เทศบาลนครขอนแก่น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756A3269-0E65-4957-B87C-F2EAAB91092A}"/>
              </a:ext>
            </a:extLst>
          </p:cNvPr>
          <p:cNvSpPr/>
          <p:nvPr/>
        </p:nvSpPr>
        <p:spPr>
          <a:xfrm>
            <a:off x="2955850" y="4613575"/>
            <a:ext cx="932475" cy="528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ประตูเมือง</a:t>
            </a:r>
          </a:p>
          <a:p>
            <a:pPr algn="ctr"/>
            <a:r>
              <a:rPr lang="th-TH" b="1" dirty="0"/>
              <a:t>ขอนแก่น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66055FC-6413-4F66-A8A2-DE1EE396BED4}"/>
              </a:ext>
            </a:extLst>
          </p:cNvPr>
          <p:cNvSpPr/>
          <p:nvPr/>
        </p:nvSpPr>
        <p:spPr>
          <a:xfrm rot="526408">
            <a:off x="3282826" y="4104430"/>
            <a:ext cx="213716" cy="3738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C951330-E6C0-4A1E-BAB8-4EE6B6DFDB9A}"/>
              </a:ext>
            </a:extLst>
          </p:cNvPr>
          <p:cNvSpPr/>
          <p:nvPr/>
        </p:nvSpPr>
        <p:spPr>
          <a:xfrm rot="951373" flipH="1">
            <a:off x="5219645" y="1527648"/>
            <a:ext cx="136391" cy="5052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60C9830-9D8F-407A-B323-A5D05DBE0B0F}"/>
              </a:ext>
            </a:extLst>
          </p:cNvPr>
          <p:cNvSpPr/>
          <p:nvPr/>
        </p:nvSpPr>
        <p:spPr>
          <a:xfrm rot="17174361">
            <a:off x="5156997" y="2777134"/>
            <a:ext cx="860593" cy="373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ทางรถไฟ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931E48F-F7B5-4848-A641-F4BE88E60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5" y="140138"/>
            <a:ext cx="1031647" cy="1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25">
            <a:extLst>
              <a:ext uri="{FF2B5EF4-FFF2-40B4-BE49-F238E27FC236}">
                <a16:creationId xmlns:a16="http://schemas.microsoft.com/office/drawing/2014/main" id="{A32FEB21-3E22-4386-91EA-DA0B4537255C}"/>
              </a:ext>
            </a:extLst>
          </p:cNvPr>
          <p:cNvSpPr/>
          <p:nvPr/>
        </p:nvSpPr>
        <p:spPr>
          <a:xfrm>
            <a:off x="1711569" y="377296"/>
            <a:ext cx="7045569" cy="11772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งานปรับปรุงอาคารประตูเมืองขอนแก่น 1 หลัง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46AA2E-B2D4-4B16-BFCF-40EDFD00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30" y="1924133"/>
            <a:ext cx="2976526" cy="21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81E4E03-932C-483B-9731-6665F7CB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6281" y="1919541"/>
            <a:ext cx="2888930" cy="21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BF593-2A24-464D-8E9D-E35E8B47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42" y="4424943"/>
            <a:ext cx="2999798" cy="21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6A171-39CB-4F93-86B1-82CB32A2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6280" y="4424943"/>
            <a:ext cx="2888931" cy="21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4804E5B-0F4A-451D-8DD6-99360758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9470" y="1925457"/>
            <a:ext cx="2888931" cy="2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3A648C4-4ED5-4142-BDE1-FEE16323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9470" y="4424797"/>
            <a:ext cx="2888931" cy="21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22F820A-1ADB-43E4-BCF5-660F7D557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5" y="140138"/>
            <a:ext cx="1031647" cy="1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18" y="478313"/>
            <a:ext cx="4435556" cy="24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7657" y="483021"/>
            <a:ext cx="4485796" cy="25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7" y="3880695"/>
            <a:ext cx="4536037" cy="25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6456" y="3904315"/>
            <a:ext cx="4500056" cy="25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1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8E081C-A113-491F-A038-1A77F1439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3"/>
          <a:stretch/>
        </p:blipFill>
        <p:spPr>
          <a:xfrm>
            <a:off x="615758" y="1811476"/>
            <a:ext cx="7926549" cy="2639057"/>
          </a:xfrm>
          <a:prstGeom prst="rect">
            <a:avLst/>
          </a:prstGeom>
        </p:spPr>
      </p:pic>
      <p:sp>
        <p:nvSpPr>
          <p:cNvPr id="8" name="สี่เหลี่ยมผืนผ้ามุมมน 25">
            <a:extLst>
              <a:ext uri="{FF2B5EF4-FFF2-40B4-BE49-F238E27FC236}">
                <a16:creationId xmlns:a16="http://schemas.microsoft.com/office/drawing/2014/main" id="{A32FEB21-3E22-4386-91EA-DA0B4537255C}"/>
              </a:ext>
            </a:extLst>
          </p:cNvPr>
          <p:cNvSpPr/>
          <p:nvPr/>
        </p:nvSpPr>
        <p:spPr>
          <a:xfrm>
            <a:off x="1617785" y="482710"/>
            <a:ext cx="7146387" cy="11772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งานปรับปรุงผิวจราจรและงานบำรุงรักษาทางถนนศรีจันทร์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ความยาวรวมไม่น้อยกว่า 850 เมตร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CC07E19-3880-4E37-BE7C-99317ADB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4566" y="4561077"/>
            <a:ext cx="2888931" cy="21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E03875A-27E7-429F-8FE2-B44A8A85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5" y="140138"/>
            <a:ext cx="1031647" cy="1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14" y="62592"/>
            <a:ext cx="4435556" cy="33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98" y="3455556"/>
            <a:ext cx="4452131" cy="33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9160" y="3482548"/>
            <a:ext cx="4416150" cy="33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CEC4C4D-E6E3-4B33-BD75-5A3531FF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6777" y="62591"/>
            <a:ext cx="4436634" cy="33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2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D37220F-F56B-415E-B0C7-A294E01E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7" y="1808798"/>
            <a:ext cx="8728605" cy="4840197"/>
          </a:xfrm>
          <a:prstGeom prst="rect">
            <a:avLst/>
          </a:prstGeom>
        </p:spPr>
      </p:pic>
      <p:sp>
        <p:nvSpPr>
          <p:cNvPr id="5" name="สี่เหลี่ยมผืนผ้ามุมมน 25">
            <a:extLst>
              <a:ext uri="{FF2B5EF4-FFF2-40B4-BE49-F238E27FC236}">
                <a16:creationId xmlns:a16="http://schemas.microsoft.com/office/drawing/2014/main" id="{A2D99A41-4ED2-4CB9-8858-E3CBA957A4E3}"/>
              </a:ext>
            </a:extLst>
          </p:cNvPr>
          <p:cNvSpPr/>
          <p:nvPr/>
        </p:nvSpPr>
        <p:spPr>
          <a:xfrm>
            <a:off x="2567354" y="366226"/>
            <a:ext cx="4724399" cy="11371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+mj-cs"/>
              </a:rPr>
              <a:t>ภาพจำลองของโครงการ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F188B76-8AC9-4254-B29E-0B18BCF7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5" y="140138"/>
            <a:ext cx="1031647" cy="10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64" y="1042814"/>
            <a:ext cx="1567674" cy="1607407"/>
          </a:xfrm>
          <a:prstGeom prst="rect">
            <a:avLst/>
          </a:prstGeom>
        </p:spPr>
      </p:pic>
      <p:sp>
        <p:nvSpPr>
          <p:cNvPr id="5" name="สี่เหลี่ยมผืนผ้ามุมมน 25">
            <a:extLst>
              <a:ext uri="{FF2B5EF4-FFF2-40B4-BE49-F238E27FC236}">
                <a16:creationId xmlns:a16="http://schemas.microsoft.com/office/drawing/2014/main" id="{91382EC5-5006-45CE-A9AB-7DD19F5BD403}"/>
              </a:ext>
            </a:extLst>
          </p:cNvPr>
          <p:cNvSpPr/>
          <p:nvPr/>
        </p:nvSpPr>
        <p:spPr>
          <a:xfrm>
            <a:off x="2121877" y="2945303"/>
            <a:ext cx="4724399" cy="11371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+mj-cs"/>
              </a:rPr>
              <a:t>เทศบาลนครขอนแก่น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+mj-cs"/>
              </a:rPr>
              <a:t>ขอขอบคุณ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B345D58-2611-4D86-9A6E-B7FB7E1D3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675"/>
          <a:stretch/>
        </p:blipFill>
        <p:spPr>
          <a:xfrm>
            <a:off x="0" y="4911969"/>
            <a:ext cx="9030482" cy="1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57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1056</TotalTime>
  <Words>284</Words>
  <Application>Microsoft Office PowerPoint</Application>
  <PresentationFormat>นำเสนอทางหน้าจอ (4:3)</PresentationFormat>
  <Paragraphs>31</Paragraphs>
  <Slides>9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AngsanaUPC</vt:lpstr>
      <vt:lpstr>Arial</vt:lpstr>
      <vt:lpstr>Calibri</vt:lpstr>
      <vt:lpstr>TH SarabunPSK</vt:lpstr>
      <vt:lpstr>ชุดรูปแบบของ Office</vt:lpstr>
      <vt:lpstr>เงินอุดหนุนเฉพาะกิจ 1) สิ่งก่อสร้าง ที่มีราคาต่อหน่วยต่ำกว่า 10 ล้านบาท 1 รายการ 1.1) เงินอุดหนุนค่าสิ่งก่อสร้างการจัดบริการสาธารณะด้านโครงสร้างพื้นฐานอื่นๆ     ปรับปรุงประตูเมืองพร้อมภูมิทัศน์ ถนนศรีจันทร์ ช่วงตัดถนนมิตรภาพ ถึง แยกซอยสุภธีระ และถนนรอบศาลหลักเมือง ตำบลในเมือง อำเภอเมือง จังหวัดขอนแก่น 1 แห่ง  เป็นเงิน 9,950,000 บาท</vt:lpstr>
      <vt:lpstr>เงินอุดหนุนเฉพาะกิจ สิ่งก่อสร้าง ที่มีราคาต่อหน่วยต่ำกว่า 10 ล้านบาท 1 รายการ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User</cp:lastModifiedBy>
  <cp:revision>94</cp:revision>
  <cp:lastPrinted>2024-02-14T06:28:11Z</cp:lastPrinted>
  <dcterms:created xsi:type="dcterms:W3CDTF">2023-04-04T04:39:59Z</dcterms:created>
  <dcterms:modified xsi:type="dcterms:W3CDTF">2024-07-19T05:14:55Z</dcterms:modified>
</cp:coreProperties>
</file>